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342" r:id="rId3"/>
    <p:sldId id="348" r:id="rId4"/>
    <p:sldId id="349" r:id="rId5"/>
    <p:sldId id="352" r:id="rId6"/>
    <p:sldId id="353" r:id="rId7"/>
    <p:sldId id="351" r:id="rId8"/>
  </p:sldIdLst>
  <p:sldSz cx="9144000" cy="6858000" type="screen4x3"/>
  <p:notesSz cx="6807200" cy="9939338"/>
  <p:embeddedFontLst>
    <p:embeddedFont>
      <p:font typeface="나눔고딕" pitchFamily="2" charset="-127"/>
      <p:regular r:id="rId11"/>
      <p:bold r:id="rId12"/>
    </p:embeddedFont>
    <p:embeddedFont>
      <p:font typeface="나눔스퀘어" panose="020B0600000101010101" pitchFamily="50" charset="-127"/>
      <p:regular r:id="rId13"/>
    </p:embeddedFont>
    <p:embeddedFont>
      <p:font typeface="나눔스퀘어 Bold" panose="020B0600000101010101" pitchFamily="50" charset="-127"/>
      <p:bold r:id="rId14"/>
    </p:embeddedFont>
    <p:embeddedFont>
      <p:font typeface="맑은 고딕" panose="020B0503020000020004" pitchFamily="50" charset="-127"/>
      <p:regular r:id="rId15"/>
      <p:bold r:id="rId16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93">
          <p15:clr>
            <a:srgbClr val="A4A3A4"/>
          </p15:clr>
        </p15:guide>
        <p15:guide id="2" pos="532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 userDrawn="1">
          <p15:clr>
            <a:srgbClr val="A4A3A4"/>
          </p15:clr>
        </p15:guide>
        <p15:guide id="2" pos="2145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E8E6"/>
    <a:srgbClr val="B6AA9C"/>
    <a:srgbClr val="E6DBCF"/>
    <a:srgbClr val="E6CDB8"/>
    <a:srgbClr val="DC243E"/>
    <a:srgbClr val="FFFCED"/>
    <a:srgbClr val="361308"/>
    <a:srgbClr val="B89976"/>
    <a:srgbClr val="00D0D0"/>
    <a:srgbClr val="E04E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6D67E1B-6366-4BF6-8F37-B89265D4D0FF}" v="37" dt="2023-01-05T03:28:46.46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DBED569-4797-4DF1-A0F4-6AAB3CD982D8}" styleName="밝은 스타일 3 - 강조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밝은 스타일 3 - 강조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2838BEF-8BB2-4498-84A7-C5851F593DF1}" styleName="보통 스타일 4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505E3EF-67EA-436B-97B2-0124C06EBD24}" styleName="보통 스타일 4 - 강조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보통 스타일 4 - 강조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38" autoAdjust="0"/>
    <p:restoredTop sz="94660"/>
  </p:normalViewPr>
  <p:slideViewPr>
    <p:cSldViewPr>
      <p:cViewPr varScale="1">
        <p:scale>
          <a:sx n="104" d="100"/>
          <a:sy n="104" d="100"/>
        </p:scale>
        <p:origin x="1980" y="108"/>
      </p:cViewPr>
      <p:guideLst>
        <p:guide orient="horz" pos="3793"/>
        <p:guide pos="53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178" y="-90"/>
      </p:cViewPr>
      <p:guideLst>
        <p:guide orient="horz" pos="3131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handoutMaster" Target="handoutMasters/handoutMaster1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oh, Yujin (RX-SEO)" userId="3e538105-18e5-42bd-9147-88dfbdbbd501" providerId="ADAL" clId="{A6D67E1B-6366-4BF6-8F37-B89265D4D0FF}"/>
    <pc:docChg chg="undo redo custSel addSld delSld modSld">
      <pc:chgData name="Noh, Yujin (RX-SEO)" userId="3e538105-18e5-42bd-9147-88dfbdbbd501" providerId="ADAL" clId="{A6D67E1B-6366-4BF6-8F37-B89265D4D0FF}" dt="2023-01-05T03:28:46.467" v="416"/>
      <pc:docMkLst>
        <pc:docMk/>
      </pc:docMkLst>
      <pc:sldChg chg="modSp mod">
        <pc:chgData name="Noh, Yujin (RX-SEO)" userId="3e538105-18e5-42bd-9147-88dfbdbbd501" providerId="ADAL" clId="{A6D67E1B-6366-4BF6-8F37-B89265D4D0FF}" dt="2023-01-05T02:55:48.307" v="43"/>
        <pc:sldMkLst>
          <pc:docMk/>
          <pc:sldMk cId="3687082682" sldId="256"/>
        </pc:sldMkLst>
        <pc:spChg chg="mod">
          <ac:chgData name="Noh, Yujin (RX-SEO)" userId="3e538105-18e5-42bd-9147-88dfbdbbd501" providerId="ADAL" clId="{A6D67E1B-6366-4BF6-8F37-B89265D4D0FF}" dt="2023-01-05T02:55:48.307" v="43"/>
          <ac:spMkLst>
            <pc:docMk/>
            <pc:sldMk cId="3687082682" sldId="256"/>
            <ac:spMk id="18" creationId="{B96865C5-D71C-4D5A-8243-23B189B22C1F}"/>
          </ac:spMkLst>
        </pc:spChg>
      </pc:sldChg>
      <pc:sldChg chg="addSp delSp modSp add del mod">
        <pc:chgData name="Noh, Yujin (RX-SEO)" userId="3e538105-18e5-42bd-9147-88dfbdbbd501" providerId="ADAL" clId="{A6D67E1B-6366-4BF6-8F37-B89265D4D0FF}" dt="2023-01-05T03:28:26.592" v="409" actId="47"/>
        <pc:sldMkLst>
          <pc:docMk/>
          <pc:sldMk cId="0" sldId="331"/>
        </pc:sldMkLst>
        <pc:graphicFrameChg chg="add del mod">
          <ac:chgData name="Noh, Yujin (RX-SEO)" userId="3e538105-18e5-42bd-9147-88dfbdbbd501" providerId="ADAL" clId="{A6D67E1B-6366-4BF6-8F37-B89265D4D0FF}" dt="2023-01-05T03:27:46.357" v="398" actId="478"/>
          <ac:graphicFrameMkLst>
            <pc:docMk/>
            <pc:sldMk cId="0" sldId="331"/>
            <ac:graphicFrameMk id="7" creationId="{8B80A020-C9E9-439F-B91F-0E185E82FAFC}"/>
          </ac:graphicFrameMkLst>
        </pc:graphicFrameChg>
        <pc:graphicFrameChg chg="modGraphic">
          <ac:chgData name="Noh, Yujin (RX-SEO)" userId="3e538105-18e5-42bd-9147-88dfbdbbd501" providerId="ADAL" clId="{A6D67E1B-6366-4BF6-8F37-B89265D4D0FF}" dt="2023-01-05T03:27:42.717" v="397" actId="207"/>
          <ac:graphicFrameMkLst>
            <pc:docMk/>
            <pc:sldMk cId="0" sldId="331"/>
            <ac:graphicFrameMk id="16" creationId="{00000000-0000-0000-0000-000000000000}"/>
          </ac:graphicFrameMkLst>
        </pc:graphicFrameChg>
      </pc:sldChg>
      <pc:sldChg chg="modSp mod">
        <pc:chgData name="Noh, Yujin (RX-SEO)" userId="3e538105-18e5-42bd-9147-88dfbdbbd501" providerId="ADAL" clId="{A6D67E1B-6366-4BF6-8F37-B89265D4D0FF}" dt="2023-01-05T03:03:19.041" v="322" actId="120"/>
        <pc:sldMkLst>
          <pc:docMk/>
          <pc:sldMk cId="3068299382" sldId="342"/>
        </pc:sldMkLst>
        <pc:spChg chg="mod">
          <ac:chgData name="Noh, Yujin (RX-SEO)" userId="3e538105-18e5-42bd-9147-88dfbdbbd501" providerId="ADAL" clId="{A6D67E1B-6366-4BF6-8F37-B89265D4D0FF}" dt="2023-01-05T03:03:19.041" v="322" actId="120"/>
          <ac:spMkLst>
            <pc:docMk/>
            <pc:sldMk cId="3068299382" sldId="342"/>
            <ac:spMk id="9" creationId="{00000000-0000-0000-0000-000000000000}"/>
          </ac:spMkLst>
        </pc:spChg>
        <pc:spChg chg="mod">
          <ac:chgData name="Noh, Yujin (RX-SEO)" userId="3e538105-18e5-42bd-9147-88dfbdbbd501" providerId="ADAL" clId="{A6D67E1B-6366-4BF6-8F37-B89265D4D0FF}" dt="2023-01-05T02:57:55.144" v="96" actId="207"/>
          <ac:spMkLst>
            <pc:docMk/>
            <pc:sldMk cId="3068299382" sldId="342"/>
            <ac:spMk id="10" creationId="{00000000-0000-0000-0000-000000000000}"/>
          </ac:spMkLst>
        </pc:spChg>
        <pc:spChg chg="mod">
          <ac:chgData name="Noh, Yujin (RX-SEO)" userId="3e538105-18e5-42bd-9147-88dfbdbbd501" providerId="ADAL" clId="{A6D67E1B-6366-4BF6-8F37-B89265D4D0FF}" dt="2023-01-05T03:02:09.852" v="301" actId="1035"/>
          <ac:spMkLst>
            <pc:docMk/>
            <pc:sldMk cId="3068299382" sldId="342"/>
            <ac:spMk id="12" creationId="{D9CF733C-6E5E-403C-859C-6F572A890F6C}"/>
          </ac:spMkLst>
        </pc:spChg>
        <pc:spChg chg="mod">
          <ac:chgData name="Noh, Yujin (RX-SEO)" userId="3e538105-18e5-42bd-9147-88dfbdbbd501" providerId="ADAL" clId="{A6D67E1B-6366-4BF6-8F37-B89265D4D0FF}" dt="2023-01-05T02:56:25.733" v="84" actId="20577"/>
          <ac:spMkLst>
            <pc:docMk/>
            <pc:sldMk cId="3068299382" sldId="342"/>
            <ac:spMk id="14" creationId="{00000000-0000-0000-0000-000000000000}"/>
          </ac:spMkLst>
        </pc:spChg>
      </pc:sldChg>
      <pc:sldChg chg="del">
        <pc:chgData name="Noh, Yujin (RX-SEO)" userId="3e538105-18e5-42bd-9147-88dfbdbbd501" providerId="ADAL" clId="{A6D67E1B-6366-4BF6-8F37-B89265D4D0FF}" dt="2023-01-05T03:26:07.893" v="366" actId="47"/>
        <pc:sldMkLst>
          <pc:docMk/>
          <pc:sldMk cId="3437348167" sldId="343"/>
        </pc:sldMkLst>
      </pc:sldChg>
      <pc:sldChg chg="del">
        <pc:chgData name="Noh, Yujin (RX-SEO)" userId="3e538105-18e5-42bd-9147-88dfbdbbd501" providerId="ADAL" clId="{A6D67E1B-6366-4BF6-8F37-B89265D4D0FF}" dt="2023-01-05T03:26:09.675" v="367" actId="47"/>
        <pc:sldMkLst>
          <pc:docMk/>
          <pc:sldMk cId="740720823" sldId="346"/>
        </pc:sldMkLst>
      </pc:sldChg>
      <pc:sldChg chg="del">
        <pc:chgData name="Noh, Yujin (RX-SEO)" userId="3e538105-18e5-42bd-9147-88dfbdbbd501" providerId="ADAL" clId="{A6D67E1B-6366-4BF6-8F37-B89265D4D0FF}" dt="2023-01-05T03:02:42.274" v="312" actId="47"/>
        <pc:sldMkLst>
          <pc:docMk/>
          <pc:sldMk cId="2186030218" sldId="347"/>
        </pc:sldMkLst>
      </pc:sldChg>
      <pc:sldChg chg="addSp delSp modSp add mod">
        <pc:chgData name="Noh, Yujin (RX-SEO)" userId="3e538105-18e5-42bd-9147-88dfbdbbd501" providerId="ADAL" clId="{A6D67E1B-6366-4BF6-8F37-B89265D4D0FF}" dt="2023-01-05T03:03:22.087" v="323" actId="120"/>
        <pc:sldMkLst>
          <pc:docMk/>
          <pc:sldMk cId="1138230386" sldId="348"/>
        </pc:sldMkLst>
        <pc:spChg chg="mod">
          <ac:chgData name="Noh, Yujin (RX-SEO)" userId="3e538105-18e5-42bd-9147-88dfbdbbd501" providerId="ADAL" clId="{A6D67E1B-6366-4BF6-8F37-B89265D4D0FF}" dt="2023-01-05T03:03:22.087" v="323" actId="120"/>
          <ac:spMkLst>
            <pc:docMk/>
            <pc:sldMk cId="1138230386" sldId="348"/>
            <ac:spMk id="9" creationId="{00000000-0000-0000-0000-000000000000}"/>
          </ac:spMkLst>
        </pc:spChg>
        <pc:spChg chg="mod">
          <ac:chgData name="Noh, Yujin (RX-SEO)" userId="3e538105-18e5-42bd-9147-88dfbdbbd501" providerId="ADAL" clId="{A6D67E1B-6366-4BF6-8F37-B89265D4D0FF}" dt="2023-01-05T02:58:35.569" v="138" actId="207"/>
          <ac:spMkLst>
            <pc:docMk/>
            <pc:sldMk cId="1138230386" sldId="348"/>
            <ac:spMk id="10" creationId="{00000000-0000-0000-0000-000000000000}"/>
          </ac:spMkLst>
        </pc:spChg>
        <pc:spChg chg="del mod">
          <ac:chgData name="Noh, Yujin (RX-SEO)" userId="3e538105-18e5-42bd-9147-88dfbdbbd501" providerId="ADAL" clId="{A6D67E1B-6366-4BF6-8F37-B89265D4D0FF}" dt="2023-01-05T03:02:27.321" v="307" actId="478"/>
          <ac:spMkLst>
            <pc:docMk/>
            <pc:sldMk cId="1138230386" sldId="348"/>
            <ac:spMk id="12" creationId="{D9CF733C-6E5E-403C-859C-6F572A890F6C}"/>
          </ac:spMkLst>
        </pc:spChg>
        <pc:spChg chg="mod">
          <ac:chgData name="Noh, Yujin (RX-SEO)" userId="3e538105-18e5-42bd-9147-88dfbdbbd501" providerId="ADAL" clId="{A6D67E1B-6366-4BF6-8F37-B89265D4D0FF}" dt="2023-01-05T02:58:14.443" v="115" actId="20577"/>
          <ac:spMkLst>
            <pc:docMk/>
            <pc:sldMk cId="1138230386" sldId="348"/>
            <ac:spMk id="14" creationId="{00000000-0000-0000-0000-000000000000}"/>
          </ac:spMkLst>
        </pc:spChg>
        <pc:spChg chg="add mod ord">
          <ac:chgData name="Noh, Yujin (RX-SEO)" userId="3e538105-18e5-42bd-9147-88dfbdbbd501" providerId="ADAL" clId="{A6D67E1B-6366-4BF6-8F37-B89265D4D0FF}" dt="2023-01-05T03:02:25.665" v="306"/>
          <ac:spMkLst>
            <pc:docMk/>
            <pc:sldMk cId="1138230386" sldId="348"/>
            <ac:spMk id="15" creationId="{11C8147F-5BE2-44C0-8B51-73E721132A39}"/>
          </ac:spMkLst>
        </pc:spChg>
        <pc:graphicFrameChg chg="del">
          <ac:chgData name="Noh, Yujin (RX-SEO)" userId="3e538105-18e5-42bd-9147-88dfbdbbd501" providerId="ADAL" clId="{A6D67E1B-6366-4BF6-8F37-B89265D4D0FF}" dt="2023-01-05T02:58:57.677" v="142" actId="478"/>
          <ac:graphicFrameMkLst>
            <pc:docMk/>
            <pc:sldMk cId="1138230386" sldId="348"/>
            <ac:graphicFrameMk id="2" creationId="{F3996208-F539-432F-A0D0-92199B29EF53}"/>
          </ac:graphicFrameMkLst>
        </pc:graphicFrameChg>
        <pc:graphicFrameChg chg="add del mod ord modGraphic">
          <ac:chgData name="Noh, Yujin (RX-SEO)" userId="3e538105-18e5-42bd-9147-88dfbdbbd501" providerId="ADAL" clId="{A6D67E1B-6366-4BF6-8F37-B89265D4D0FF}" dt="2023-01-05T03:02:36.337" v="310" actId="167"/>
          <ac:graphicFrameMkLst>
            <pc:docMk/>
            <pc:sldMk cId="1138230386" sldId="348"/>
            <ac:graphicFrameMk id="11" creationId="{E55D688C-7A95-43C5-9931-36CD8EB8A8DA}"/>
          </ac:graphicFrameMkLst>
        </pc:graphicFrameChg>
        <pc:graphicFrameChg chg="add del mod ord">
          <ac:chgData name="Noh, Yujin (RX-SEO)" userId="3e538105-18e5-42bd-9147-88dfbdbbd501" providerId="ADAL" clId="{A6D67E1B-6366-4BF6-8F37-B89265D4D0FF}" dt="2023-01-05T03:02:37.977" v="311" actId="478"/>
          <ac:graphicFrameMkLst>
            <pc:docMk/>
            <pc:sldMk cId="1138230386" sldId="348"/>
            <ac:graphicFrameMk id="13" creationId="{7F89419B-178A-44A4-B736-B1A1FFABD01D}"/>
          </ac:graphicFrameMkLst>
        </pc:graphicFrameChg>
      </pc:sldChg>
      <pc:sldChg chg="addSp delSp modSp add mod modClrScheme chgLayout">
        <pc:chgData name="Noh, Yujin (RX-SEO)" userId="3e538105-18e5-42bd-9147-88dfbdbbd501" providerId="ADAL" clId="{A6D67E1B-6366-4BF6-8F37-B89265D4D0FF}" dt="2023-01-05T03:28:32.827" v="411" actId="1036"/>
        <pc:sldMkLst>
          <pc:docMk/>
          <pc:sldMk cId="4164486647" sldId="349"/>
        </pc:sldMkLst>
        <pc:spChg chg="add del mod ord">
          <ac:chgData name="Noh, Yujin (RX-SEO)" userId="3e538105-18e5-42bd-9147-88dfbdbbd501" providerId="ADAL" clId="{A6D67E1B-6366-4BF6-8F37-B89265D4D0FF}" dt="2023-01-05T03:04:54.598" v="349" actId="700"/>
          <ac:spMkLst>
            <pc:docMk/>
            <pc:sldMk cId="4164486647" sldId="349"/>
            <ac:spMk id="2" creationId="{BF9C7335-BB4C-4B7F-B5E9-3EB9545A6106}"/>
          </ac:spMkLst>
        </pc:spChg>
        <pc:spChg chg="add del mod ord">
          <ac:chgData name="Noh, Yujin (RX-SEO)" userId="3e538105-18e5-42bd-9147-88dfbdbbd501" providerId="ADAL" clId="{A6D67E1B-6366-4BF6-8F37-B89265D4D0FF}" dt="2023-01-05T03:04:54.598" v="349" actId="700"/>
          <ac:spMkLst>
            <pc:docMk/>
            <pc:sldMk cId="4164486647" sldId="349"/>
            <ac:spMk id="5" creationId="{3F3BF911-C87A-4DFB-B626-519C361B97B8}"/>
          </ac:spMkLst>
        </pc:spChg>
        <pc:spChg chg="add del mod ord">
          <ac:chgData name="Noh, Yujin (RX-SEO)" userId="3e538105-18e5-42bd-9147-88dfbdbbd501" providerId="ADAL" clId="{A6D67E1B-6366-4BF6-8F37-B89265D4D0FF}" dt="2023-01-05T03:04:54.598" v="349" actId="700"/>
          <ac:spMkLst>
            <pc:docMk/>
            <pc:sldMk cId="4164486647" sldId="349"/>
            <ac:spMk id="6" creationId="{8459273B-6AC6-4AA3-B7ED-671A5B754D0B}"/>
          </ac:spMkLst>
        </pc:spChg>
        <pc:spChg chg="add del mod ord">
          <ac:chgData name="Noh, Yujin (RX-SEO)" userId="3e538105-18e5-42bd-9147-88dfbdbbd501" providerId="ADAL" clId="{A6D67E1B-6366-4BF6-8F37-B89265D4D0FF}" dt="2023-01-05T03:05:02.977" v="352" actId="478"/>
          <ac:spMkLst>
            <pc:docMk/>
            <pc:sldMk cId="4164486647" sldId="349"/>
            <ac:spMk id="7" creationId="{78504912-1C0A-4513-8B68-D1C013C41CF2}"/>
          </ac:spMkLst>
        </pc:spChg>
        <pc:spChg chg="add del mod ord">
          <ac:chgData name="Noh, Yujin (RX-SEO)" userId="3e538105-18e5-42bd-9147-88dfbdbbd501" providerId="ADAL" clId="{A6D67E1B-6366-4BF6-8F37-B89265D4D0FF}" dt="2023-01-05T03:28:32.827" v="411" actId="1036"/>
          <ac:spMkLst>
            <pc:docMk/>
            <pc:sldMk cId="4164486647" sldId="349"/>
            <ac:spMk id="8" creationId="{02878F8C-7E5C-4C2E-B415-7730689F0E55}"/>
          </ac:spMkLst>
        </pc:spChg>
        <pc:spChg chg="mod">
          <ac:chgData name="Noh, Yujin (RX-SEO)" userId="3e538105-18e5-42bd-9147-88dfbdbbd501" providerId="ADAL" clId="{A6D67E1B-6366-4BF6-8F37-B89265D4D0FF}" dt="2023-01-05T03:02:57.337" v="315" actId="207"/>
          <ac:spMkLst>
            <pc:docMk/>
            <pc:sldMk cId="4164486647" sldId="349"/>
            <ac:spMk id="9" creationId="{00000000-0000-0000-0000-000000000000}"/>
          </ac:spMkLst>
        </pc:spChg>
        <pc:spChg chg="del">
          <ac:chgData name="Noh, Yujin (RX-SEO)" userId="3e538105-18e5-42bd-9147-88dfbdbbd501" providerId="ADAL" clId="{A6D67E1B-6366-4BF6-8F37-B89265D4D0FF}" dt="2023-01-05T03:03:48.150" v="329" actId="478"/>
          <ac:spMkLst>
            <pc:docMk/>
            <pc:sldMk cId="4164486647" sldId="349"/>
            <ac:spMk id="10" creationId="{00000000-0000-0000-0000-000000000000}"/>
          </ac:spMkLst>
        </pc:spChg>
        <pc:spChg chg="mod">
          <ac:chgData name="Noh, Yujin (RX-SEO)" userId="3e538105-18e5-42bd-9147-88dfbdbbd501" providerId="ADAL" clId="{A6D67E1B-6366-4BF6-8F37-B89265D4D0FF}" dt="2023-01-05T03:03:28.572" v="324"/>
          <ac:spMkLst>
            <pc:docMk/>
            <pc:sldMk cId="4164486647" sldId="349"/>
            <ac:spMk id="14" creationId="{00000000-0000-0000-0000-000000000000}"/>
          </ac:spMkLst>
        </pc:spChg>
        <pc:spChg chg="del">
          <ac:chgData name="Noh, Yujin (RX-SEO)" userId="3e538105-18e5-42bd-9147-88dfbdbbd501" providerId="ADAL" clId="{A6D67E1B-6366-4BF6-8F37-B89265D4D0FF}" dt="2023-01-05T03:03:49.712" v="330" actId="478"/>
          <ac:spMkLst>
            <pc:docMk/>
            <pc:sldMk cId="4164486647" sldId="349"/>
            <ac:spMk id="15" creationId="{11C8147F-5BE2-44C0-8B51-73E721132A39}"/>
          </ac:spMkLst>
        </pc:spChg>
        <pc:spChg chg="add del mod ord">
          <ac:chgData name="Noh, Yujin (RX-SEO)" userId="3e538105-18e5-42bd-9147-88dfbdbbd501" providerId="ADAL" clId="{A6D67E1B-6366-4BF6-8F37-B89265D4D0FF}" dt="2023-01-05T03:05:02.055" v="351" actId="478"/>
          <ac:spMkLst>
            <pc:docMk/>
            <pc:sldMk cId="4164486647" sldId="349"/>
            <ac:spMk id="16" creationId="{D5AC4EC7-DF54-411A-95C0-00E9C34EF883}"/>
          </ac:spMkLst>
        </pc:spChg>
        <pc:spChg chg="add del mod">
          <ac:chgData name="Noh, Yujin (RX-SEO)" userId="3e538105-18e5-42bd-9147-88dfbdbbd501" providerId="ADAL" clId="{A6D67E1B-6366-4BF6-8F37-B89265D4D0FF}" dt="2023-01-05T03:26:00.940" v="363" actId="478"/>
          <ac:spMkLst>
            <pc:docMk/>
            <pc:sldMk cId="4164486647" sldId="349"/>
            <ac:spMk id="20" creationId="{F570F9C2-E0BC-4F8F-8035-463A9F7B852E}"/>
          </ac:spMkLst>
        </pc:spChg>
        <pc:graphicFrameChg chg="del">
          <ac:chgData name="Noh, Yujin (RX-SEO)" userId="3e538105-18e5-42bd-9147-88dfbdbbd501" providerId="ADAL" clId="{A6D67E1B-6366-4BF6-8F37-B89265D4D0FF}" dt="2023-01-05T03:03:46.556" v="328" actId="478"/>
          <ac:graphicFrameMkLst>
            <pc:docMk/>
            <pc:sldMk cId="4164486647" sldId="349"/>
            <ac:graphicFrameMk id="11" creationId="{E55D688C-7A95-43C5-9931-36CD8EB8A8DA}"/>
          </ac:graphicFrameMkLst>
        </pc:graphicFrameChg>
        <pc:graphicFrameChg chg="add mod ord modGraphic">
          <ac:chgData name="Noh, Yujin (RX-SEO)" userId="3e538105-18e5-42bd-9147-88dfbdbbd501" providerId="ADAL" clId="{A6D67E1B-6366-4BF6-8F37-B89265D4D0FF}" dt="2023-01-05T03:28:32.827" v="411" actId="1036"/>
          <ac:graphicFrameMkLst>
            <pc:docMk/>
            <pc:sldMk cId="4164486647" sldId="349"/>
            <ac:graphicFrameMk id="12" creationId="{790C06DA-2CAF-4FC7-8BDD-AFA584009AFA}"/>
          </ac:graphicFrameMkLst>
        </pc:graphicFrameChg>
        <pc:graphicFrameChg chg="add del mod ord modGraphic">
          <ac:chgData name="Noh, Yujin (RX-SEO)" userId="3e538105-18e5-42bd-9147-88dfbdbbd501" providerId="ADAL" clId="{A6D67E1B-6366-4BF6-8F37-B89265D4D0FF}" dt="2023-01-05T03:04:36.057" v="347" actId="478"/>
          <ac:graphicFrameMkLst>
            <pc:docMk/>
            <pc:sldMk cId="4164486647" sldId="349"/>
            <ac:graphicFrameMk id="13" creationId="{9D03BCBD-6704-486E-8D78-4F242245FAB4}"/>
          </ac:graphicFrameMkLst>
        </pc:graphicFrameChg>
        <pc:picChg chg="add del mod">
          <ac:chgData name="Noh, Yujin (RX-SEO)" userId="3e538105-18e5-42bd-9147-88dfbdbbd501" providerId="ADAL" clId="{A6D67E1B-6366-4BF6-8F37-B89265D4D0FF}" dt="2023-01-05T03:26:02.909" v="365" actId="931"/>
          <ac:picMkLst>
            <pc:docMk/>
            <pc:sldMk cId="4164486647" sldId="349"/>
            <ac:picMk id="18" creationId="{EFFAA416-7A53-4DB2-AEBA-FA5F380230F0}"/>
          </ac:picMkLst>
        </pc:picChg>
        <pc:cxnChg chg="mod">
          <ac:chgData name="Noh, Yujin (RX-SEO)" userId="3e538105-18e5-42bd-9147-88dfbdbbd501" providerId="ADAL" clId="{A6D67E1B-6366-4BF6-8F37-B89265D4D0FF}" dt="2023-01-05T03:28:24.764" v="407" actId="1036"/>
          <ac:cxnSpMkLst>
            <pc:docMk/>
            <pc:sldMk cId="4164486647" sldId="349"/>
            <ac:cxnSpMk id="40" creationId="{00000000-0000-0000-0000-000000000000}"/>
          </ac:cxnSpMkLst>
        </pc:cxnChg>
      </pc:sldChg>
      <pc:sldChg chg="add del">
        <pc:chgData name="Noh, Yujin (RX-SEO)" userId="3e538105-18e5-42bd-9147-88dfbdbbd501" providerId="ADAL" clId="{A6D67E1B-6366-4BF6-8F37-B89265D4D0FF}" dt="2023-01-05T03:28:38.920" v="412" actId="47"/>
        <pc:sldMkLst>
          <pc:docMk/>
          <pc:sldMk cId="1392557520" sldId="350"/>
        </pc:sldMkLst>
      </pc:sldChg>
      <pc:sldChg chg="addSp delSp modSp add mod">
        <pc:chgData name="Noh, Yujin (RX-SEO)" userId="3e538105-18e5-42bd-9147-88dfbdbbd501" providerId="ADAL" clId="{A6D67E1B-6366-4BF6-8F37-B89265D4D0FF}" dt="2023-01-05T03:28:42.795" v="414" actId="1036"/>
        <pc:sldMkLst>
          <pc:docMk/>
          <pc:sldMk cId="3054399484" sldId="351"/>
        </pc:sldMkLst>
        <pc:spChg chg="del">
          <ac:chgData name="Noh, Yujin (RX-SEO)" userId="3e538105-18e5-42bd-9147-88dfbdbbd501" providerId="ADAL" clId="{A6D67E1B-6366-4BF6-8F37-B89265D4D0FF}" dt="2023-01-05T03:27:24.240" v="393" actId="478"/>
          <ac:spMkLst>
            <pc:docMk/>
            <pc:sldMk cId="3054399484" sldId="351"/>
            <ac:spMk id="8" creationId="{02878F8C-7E5C-4C2E-B415-7730689F0E55}"/>
          </ac:spMkLst>
        </pc:spChg>
        <pc:spChg chg="mod">
          <ac:chgData name="Noh, Yujin (RX-SEO)" userId="3e538105-18e5-42bd-9147-88dfbdbbd501" providerId="ADAL" clId="{A6D67E1B-6366-4BF6-8F37-B89265D4D0FF}" dt="2023-01-05T03:26:24.674" v="371" actId="207"/>
          <ac:spMkLst>
            <pc:docMk/>
            <pc:sldMk cId="3054399484" sldId="351"/>
            <ac:spMk id="9" creationId="{00000000-0000-0000-0000-000000000000}"/>
          </ac:spMkLst>
        </pc:spChg>
        <pc:spChg chg="mod">
          <ac:chgData name="Noh, Yujin (RX-SEO)" userId="3e538105-18e5-42bd-9147-88dfbdbbd501" providerId="ADAL" clId="{A6D67E1B-6366-4BF6-8F37-B89265D4D0FF}" dt="2023-01-05T03:27:01.443" v="388" actId="14100"/>
          <ac:spMkLst>
            <pc:docMk/>
            <pc:sldMk cId="3054399484" sldId="351"/>
            <ac:spMk id="14" creationId="{00000000-0000-0000-0000-000000000000}"/>
          </ac:spMkLst>
        </pc:spChg>
        <pc:graphicFrameChg chg="add del mod ord">
          <ac:chgData name="Noh, Yujin (RX-SEO)" userId="3e538105-18e5-42bd-9147-88dfbdbbd501" providerId="ADAL" clId="{A6D67E1B-6366-4BF6-8F37-B89265D4D0FF}" dt="2023-01-05T03:28:03.530" v="402" actId="478"/>
          <ac:graphicFrameMkLst>
            <pc:docMk/>
            <pc:sldMk cId="3054399484" sldId="351"/>
            <ac:graphicFrameMk id="10" creationId="{57646CF6-F658-4E39-9B0D-E047D2205158}"/>
          </ac:graphicFrameMkLst>
        </pc:graphicFrameChg>
        <pc:graphicFrameChg chg="add mod ord">
          <ac:chgData name="Noh, Yujin (RX-SEO)" userId="3e538105-18e5-42bd-9147-88dfbdbbd501" providerId="ADAL" clId="{A6D67E1B-6366-4BF6-8F37-B89265D4D0FF}" dt="2023-01-05T03:28:42.795" v="414" actId="1036"/>
          <ac:graphicFrameMkLst>
            <pc:docMk/>
            <pc:sldMk cId="3054399484" sldId="351"/>
            <ac:graphicFrameMk id="11" creationId="{7B1F4702-3C3D-4FC0-8FA0-1722C1FBB3CF}"/>
          </ac:graphicFrameMkLst>
        </pc:graphicFrameChg>
        <pc:graphicFrameChg chg="del">
          <ac:chgData name="Noh, Yujin (RX-SEO)" userId="3e538105-18e5-42bd-9147-88dfbdbbd501" providerId="ADAL" clId="{A6D67E1B-6366-4BF6-8F37-B89265D4D0FF}" dt="2023-01-05T03:27:23.084" v="392" actId="478"/>
          <ac:graphicFrameMkLst>
            <pc:docMk/>
            <pc:sldMk cId="3054399484" sldId="351"/>
            <ac:graphicFrameMk id="12" creationId="{790C06DA-2CAF-4FC7-8BDD-AFA584009AFA}"/>
          </ac:graphicFrameMkLst>
        </pc:graphicFrameChg>
      </pc:sldChg>
      <pc:sldChg chg="add">
        <pc:chgData name="Noh, Yujin (RX-SEO)" userId="3e538105-18e5-42bd-9147-88dfbdbbd501" providerId="ADAL" clId="{A6D67E1B-6366-4BF6-8F37-B89265D4D0FF}" dt="2023-01-05T03:28:46.077" v="415"/>
        <pc:sldMkLst>
          <pc:docMk/>
          <pc:sldMk cId="4084584337" sldId="352"/>
        </pc:sldMkLst>
      </pc:sldChg>
      <pc:sldChg chg="add">
        <pc:chgData name="Noh, Yujin (RX-SEO)" userId="3e538105-18e5-42bd-9147-88dfbdbbd501" providerId="ADAL" clId="{A6D67E1B-6366-4BF6-8F37-B89265D4D0FF}" dt="2023-01-05T03:28:46.467" v="416"/>
        <pc:sldMkLst>
          <pc:docMk/>
          <pc:sldMk cId="1289561314" sldId="353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2949786" cy="496967"/>
          </a:xfrm>
          <a:prstGeom prst="rect">
            <a:avLst/>
          </a:prstGeom>
        </p:spPr>
        <p:txBody>
          <a:bodyPr vert="horz" lIns="91540" tIns="45770" rIns="91540" bIns="4577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5842" y="1"/>
            <a:ext cx="2949786" cy="496967"/>
          </a:xfrm>
          <a:prstGeom prst="rect">
            <a:avLst/>
          </a:prstGeom>
        </p:spPr>
        <p:txBody>
          <a:bodyPr vert="horz" lIns="91540" tIns="45770" rIns="91540" bIns="45770" rtlCol="0"/>
          <a:lstStyle>
            <a:lvl1pPr algn="r">
              <a:defRPr sz="1200"/>
            </a:lvl1pPr>
          </a:lstStyle>
          <a:p>
            <a:fld id="{44CB0980-73EB-466C-889F-34FF62651F5F}" type="datetimeFigureOut">
              <a:rPr lang="ko-KR" altLang="en-US" smtClean="0"/>
              <a:pPr/>
              <a:t>2023-01-05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3" y="9440647"/>
            <a:ext cx="2949786" cy="496967"/>
          </a:xfrm>
          <a:prstGeom prst="rect">
            <a:avLst/>
          </a:prstGeom>
        </p:spPr>
        <p:txBody>
          <a:bodyPr vert="horz" lIns="91540" tIns="45770" rIns="91540" bIns="4577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5842" y="9440647"/>
            <a:ext cx="2949786" cy="496967"/>
          </a:xfrm>
          <a:prstGeom prst="rect">
            <a:avLst/>
          </a:prstGeom>
        </p:spPr>
        <p:txBody>
          <a:bodyPr vert="horz" lIns="91540" tIns="45770" rIns="91540" bIns="45770" rtlCol="0" anchor="b"/>
          <a:lstStyle>
            <a:lvl1pPr algn="r">
              <a:defRPr sz="1200"/>
            </a:lvl1pPr>
          </a:lstStyle>
          <a:p>
            <a:fld id="{CC166409-39A5-4D20-BA96-D13C4251037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86979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50186" cy="496735"/>
          </a:xfrm>
          <a:prstGeom prst="rect">
            <a:avLst/>
          </a:prstGeom>
        </p:spPr>
        <p:txBody>
          <a:bodyPr vert="horz" lIns="91540" tIns="45770" rIns="91540" bIns="4577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5925" y="3"/>
            <a:ext cx="2950186" cy="496735"/>
          </a:xfrm>
          <a:prstGeom prst="rect">
            <a:avLst/>
          </a:prstGeom>
        </p:spPr>
        <p:txBody>
          <a:bodyPr vert="horz" lIns="91540" tIns="45770" rIns="91540" bIns="45770" rtlCol="0"/>
          <a:lstStyle>
            <a:lvl1pPr algn="r">
              <a:defRPr sz="1200"/>
            </a:lvl1pPr>
          </a:lstStyle>
          <a:p>
            <a:fld id="{580F35F4-DAD4-40DE-8F8F-20BD49D385F5}" type="datetimeFigureOut">
              <a:rPr lang="ko-KR" altLang="en-US" smtClean="0"/>
              <a:pPr/>
              <a:t>2023-01-05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72050" cy="3729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40" tIns="45770" rIns="91540" bIns="4577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395" y="4721304"/>
            <a:ext cx="5446412" cy="4472935"/>
          </a:xfrm>
          <a:prstGeom prst="rect">
            <a:avLst/>
          </a:prstGeom>
        </p:spPr>
        <p:txBody>
          <a:bodyPr vert="horz" lIns="91540" tIns="45770" rIns="91540" bIns="4577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285"/>
            <a:ext cx="2950186" cy="496735"/>
          </a:xfrm>
          <a:prstGeom prst="rect">
            <a:avLst/>
          </a:prstGeom>
        </p:spPr>
        <p:txBody>
          <a:bodyPr vert="horz" lIns="91540" tIns="45770" rIns="91540" bIns="4577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925" y="9440285"/>
            <a:ext cx="2950186" cy="496735"/>
          </a:xfrm>
          <a:prstGeom prst="rect">
            <a:avLst/>
          </a:prstGeom>
        </p:spPr>
        <p:txBody>
          <a:bodyPr vert="horz" lIns="91540" tIns="45770" rIns="91540" bIns="45770" rtlCol="0" anchor="b"/>
          <a:lstStyle>
            <a:lvl1pPr algn="r">
              <a:defRPr sz="1200"/>
            </a:lvl1pPr>
          </a:lstStyle>
          <a:p>
            <a:fld id="{953268B3-DC73-4293-893F-E6C138AA538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0361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6170F-6236-4C53-9FF4-6AB3CEFAB8D4}" type="datetimeFigureOut">
              <a:rPr lang="ko-KR" altLang="en-US" smtClean="0"/>
              <a:pPr/>
              <a:t>2023-01-05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cxnSp>
        <p:nvCxnSpPr>
          <p:cNvPr id="8" name="AutoShape 13"/>
          <p:cNvCxnSpPr>
            <a:cxnSpLocks noChangeShapeType="1"/>
          </p:cNvCxnSpPr>
          <p:nvPr userDrawn="1"/>
        </p:nvCxnSpPr>
        <p:spPr bwMode="auto">
          <a:xfrm>
            <a:off x="467544" y="6309320"/>
            <a:ext cx="7992000" cy="1588"/>
          </a:xfrm>
          <a:prstGeom prst="straightConnector1">
            <a:avLst/>
          </a:prstGeom>
          <a:noFill/>
          <a:ln w="37951" cmpd="sng">
            <a:solidFill>
              <a:schemeClr val="bg1">
                <a:lumMod val="75000"/>
              </a:schemeClr>
            </a:solidFill>
            <a:round/>
            <a:headEnd/>
            <a:tailEnd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6170F-6236-4C53-9FF4-6AB3CEFAB8D4}" type="datetimeFigureOut">
              <a:rPr lang="ko-KR" altLang="en-US" smtClean="0"/>
              <a:pPr/>
              <a:t>2023-01-05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6170F-6236-4C53-9FF4-6AB3CEFAB8D4}" type="datetimeFigureOut">
              <a:rPr lang="ko-KR" altLang="en-US" smtClean="0"/>
              <a:pPr/>
              <a:t>2023-01-05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6170F-6236-4C53-9FF4-6AB3CEFAB8D4}" type="datetimeFigureOut">
              <a:rPr lang="ko-KR" altLang="en-US" smtClean="0"/>
              <a:pPr/>
              <a:t>2023-01-05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6170F-6236-4C53-9FF4-6AB3CEFAB8D4}" type="datetimeFigureOut">
              <a:rPr lang="ko-KR" altLang="en-US" smtClean="0"/>
              <a:pPr/>
              <a:t>2023-01-05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6170F-6236-4C53-9FF4-6AB3CEFAB8D4}" type="datetimeFigureOut">
              <a:rPr lang="ko-KR" altLang="en-US" smtClean="0"/>
              <a:pPr/>
              <a:t>2023-01-05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6170F-6236-4C53-9FF4-6AB3CEFAB8D4}" type="datetimeFigureOut">
              <a:rPr lang="ko-KR" altLang="en-US" smtClean="0"/>
              <a:pPr/>
              <a:t>2023-01-05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6170F-6236-4C53-9FF4-6AB3CEFAB8D4}" type="datetimeFigureOut">
              <a:rPr lang="ko-KR" altLang="en-US" smtClean="0"/>
              <a:pPr/>
              <a:t>2023-01-05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6170F-6236-4C53-9FF4-6AB3CEFAB8D4}" type="datetimeFigureOut">
              <a:rPr lang="ko-KR" altLang="en-US" smtClean="0"/>
              <a:pPr/>
              <a:t>2023-01-05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6170F-6236-4C53-9FF4-6AB3CEFAB8D4}" type="datetimeFigureOut">
              <a:rPr lang="ko-KR" altLang="en-US" smtClean="0"/>
              <a:pPr/>
              <a:t>2023-01-05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6170F-6236-4C53-9FF4-6AB3CEFAB8D4}" type="datetimeFigureOut">
              <a:rPr lang="ko-KR" altLang="en-US" smtClean="0"/>
              <a:pPr/>
              <a:t>2023-01-05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6170F-6236-4C53-9FF4-6AB3CEFAB8D4}" type="datetimeFigureOut">
              <a:rPr lang="ko-KR" altLang="en-US" smtClean="0"/>
              <a:pPr/>
              <a:t>2023-01-05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C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33450F10-D31D-46FA-B140-C0C9F31AB74C}"/>
              </a:ext>
            </a:extLst>
          </p:cNvPr>
          <p:cNvSpPr txBox="1"/>
          <p:nvPr/>
        </p:nvSpPr>
        <p:spPr>
          <a:xfrm>
            <a:off x="3447194" y="1969034"/>
            <a:ext cx="3335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latin typeface="나눔고딕" pitchFamily="2" charset="-127"/>
                <a:ea typeface="나눔고딕" pitchFamily="2" charset="-127"/>
              </a:rPr>
              <a:t>참가사개요</a:t>
            </a:r>
            <a:endParaRPr lang="en-US" altLang="ko-KR" sz="2800" b="1" dirty="0">
              <a:latin typeface="나눔고딕" pitchFamily="2" charset="-127"/>
              <a:ea typeface="나눔고딕" pitchFamily="2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96865C5-D71C-4D5A-8243-23B189B22C1F}"/>
              </a:ext>
            </a:extLst>
          </p:cNvPr>
          <p:cNvSpPr txBox="1"/>
          <p:nvPr/>
        </p:nvSpPr>
        <p:spPr>
          <a:xfrm>
            <a:off x="3491880" y="2780928"/>
            <a:ext cx="5400600" cy="22985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dirty="0">
                <a:latin typeface="나눔고딕" pitchFamily="2" charset="-127"/>
                <a:ea typeface="나눔고딕" pitchFamily="2" charset="-127"/>
                <a:cs typeface="Times New Roman" panose="02020603050405020304" pitchFamily="18" charset="0"/>
              </a:rPr>
              <a:t>본 사무국에서는 모든 </a:t>
            </a:r>
            <a:r>
              <a:rPr lang="ko-KR" altLang="en-US" sz="1400" dirty="0" err="1">
                <a:latin typeface="나눔고딕" pitchFamily="2" charset="-127"/>
                <a:ea typeface="나눔고딕" pitchFamily="2" charset="-127"/>
                <a:cs typeface="Times New Roman" panose="02020603050405020304" pitchFamily="18" charset="0"/>
              </a:rPr>
              <a:t>참가사</a:t>
            </a:r>
            <a:r>
              <a:rPr lang="ko-KR" altLang="en-US" sz="1400" dirty="0">
                <a:latin typeface="나눔고딕" pitchFamily="2" charset="-127"/>
                <a:ea typeface="나눔고딕" pitchFamily="2" charset="-127"/>
                <a:cs typeface="Times New Roman" panose="02020603050405020304" pitchFamily="18" charset="0"/>
              </a:rPr>
              <a:t> 대상으로 참가사개요를 받고 있습니다</a:t>
            </a:r>
            <a:r>
              <a:rPr lang="en-US" altLang="ko-KR" sz="1400" dirty="0">
                <a:latin typeface="나눔고딕" pitchFamily="2" charset="-127"/>
                <a:ea typeface="나눔고딕" pitchFamily="2" charset="-127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1400" dirty="0">
              <a:latin typeface="나눔고딕" pitchFamily="2" charset="-127"/>
              <a:ea typeface="나눔고딕" pitchFamily="2" charset="-127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ko-KR" altLang="en-US" sz="1400" dirty="0">
                <a:latin typeface="나눔고딕" pitchFamily="2" charset="-127"/>
                <a:ea typeface="나눔고딕" pitchFamily="2" charset="-127"/>
                <a:cs typeface="Times New Roman" panose="02020603050405020304" pitchFamily="18" charset="0"/>
              </a:rPr>
              <a:t>제출 하신 참가사개요는 전시</a:t>
            </a:r>
            <a:r>
              <a:rPr lang="en-US" altLang="ko-KR" sz="1400" dirty="0">
                <a:latin typeface="나눔고딕" pitchFamily="2" charset="-127"/>
                <a:ea typeface="나눔고딕" pitchFamily="2" charset="-127"/>
                <a:cs typeface="Times New Roman" panose="02020603050405020304" pitchFamily="18" charset="0"/>
              </a:rPr>
              <a:t>, </a:t>
            </a:r>
            <a:r>
              <a:rPr lang="ko-KR" altLang="en-US" sz="1400" dirty="0">
                <a:latin typeface="나눔고딕" pitchFamily="2" charset="-127"/>
                <a:ea typeface="나눔고딕" pitchFamily="2" charset="-127"/>
                <a:cs typeface="Times New Roman" panose="02020603050405020304" pitchFamily="18" charset="0"/>
              </a:rPr>
              <a:t>브랜드 홍보 및 온라인 디렉토리 자료로 사용되며 전시 제품을 파악하여 부스 배정에도 반영됩니다</a:t>
            </a:r>
            <a:r>
              <a:rPr lang="en-US" altLang="ko-KR" sz="1400" dirty="0">
                <a:latin typeface="나눔고딕" pitchFamily="2" charset="-127"/>
                <a:ea typeface="나눔고딕" pitchFamily="2" charset="-127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1400" dirty="0">
              <a:latin typeface="나눔고딕" pitchFamily="2" charset="-127"/>
              <a:ea typeface="나눔고딕" pitchFamily="2" charset="-127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ko-KR" altLang="en-US" sz="1400" dirty="0">
                <a:latin typeface="나눔고딕" pitchFamily="2" charset="-127"/>
                <a:ea typeface="나눔고딕" pitchFamily="2" charset="-127"/>
                <a:cs typeface="Times New Roman" panose="02020603050405020304" pitchFamily="18" charset="0"/>
              </a:rPr>
              <a:t>■ 제출시점 </a:t>
            </a:r>
            <a:r>
              <a:rPr lang="en-US" altLang="ko-KR" sz="1400" dirty="0">
                <a:latin typeface="나눔고딕" pitchFamily="2" charset="-127"/>
                <a:ea typeface="나눔고딕" pitchFamily="2" charset="-127"/>
                <a:cs typeface="Times New Roman" panose="02020603050405020304" pitchFamily="18" charset="0"/>
              </a:rPr>
              <a:t>: </a:t>
            </a:r>
            <a:r>
              <a:rPr lang="ko-KR" altLang="en-US" sz="1400" dirty="0">
                <a:latin typeface="나눔고딕" pitchFamily="2" charset="-127"/>
                <a:ea typeface="나눔고딕" pitchFamily="2" charset="-127"/>
              </a:rPr>
              <a:t>참가계약서 접수 시</a:t>
            </a:r>
            <a:endParaRPr lang="en-US" altLang="ko-KR" sz="1400" dirty="0">
              <a:latin typeface="나눔고딕" pitchFamily="2" charset="-127"/>
              <a:ea typeface="나눔고딕" pitchFamily="2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400" dirty="0">
                <a:latin typeface="나눔고딕" pitchFamily="2" charset="-127"/>
                <a:ea typeface="나눔고딕" pitchFamily="2" charset="-127"/>
                <a:cs typeface="Times New Roman" panose="02020603050405020304" pitchFamily="18" charset="0"/>
              </a:rPr>
              <a:t>■ </a:t>
            </a:r>
            <a:r>
              <a:rPr lang="ko-KR" altLang="en-US" sz="1400" dirty="0">
                <a:latin typeface="나눔고딕" pitchFamily="2" charset="-127"/>
                <a:ea typeface="나눔고딕" pitchFamily="2" charset="-127"/>
              </a:rPr>
              <a:t>제출서류 </a:t>
            </a:r>
            <a:r>
              <a:rPr lang="en-US" altLang="ko-KR" sz="1400" dirty="0">
                <a:latin typeface="나눔고딕" pitchFamily="2" charset="-127"/>
                <a:ea typeface="나눔고딕" pitchFamily="2" charset="-127"/>
              </a:rPr>
              <a:t>: </a:t>
            </a:r>
            <a:r>
              <a:rPr lang="ko-KR" altLang="en-US" sz="1400" dirty="0">
                <a:latin typeface="나눔고딕" pitchFamily="2" charset="-127"/>
                <a:ea typeface="나눔고딕" pitchFamily="2" charset="-127"/>
              </a:rPr>
              <a:t>참가사개요</a:t>
            </a:r>
            <a:r>
              <a:rPr lang="en-US" altLang="ko-KR" sz="1400" dirty="0">
                <a:latin typeface="나눔고딕" pitchFamily="2" charset="-127"/>
                <a:ea typeface="나눔고딕" pitchFamily="2" charset="-127"/>
              </a:rPr>
              <a:t>, </a:t>
            </a:r>
            <a:r>
              <a:rPr lang="ko-KR" altLang="en-US" sz="1400" dirty="0">
                <a:latin typeface="나눔고딕" pitchFamily="2" charset="-127"/>
                <a:ea typeface="나눔고딕" pitchFamily="2" charset="-127"/>
              </a:rPr>
              <a:t>고화질 </a:t>
            </a:r>
            <a:r>
              <a:rPr lang="ko-KR" altLang="en-US" sz="1400" dirty="0" err="1">
                <a:latin typeface="나눔고딕" pitchFamily="2" charset="-127"/>
                <a:ea typeface="나눔고딕" pitchFamily="2" charset="-127"/>
              </a:rPr>
              <a:t>제품이미지</a:t>
            </a:r>
            <a:r>
              <a:rPr lang="ko-KR" altLang="en-US" sz="1400" dirty="0">
                <a:latin typeface="나눔고딕" pitchFamily="2" charset="-127"/>
                <a:ea typeface="나눔고딕" pitchFamily="2" charset="-127"/>
              </a:rPr>
              <a:t> </a:t>
            </a:r>
            <a:r>
              <a:rPr lang="en-US" altLang="ko-KR" sz="1400" dirty="0">
                <a:latin typeface="나눔고딕" pitchFamily="2" charset="-127"/>
                <a:ea typeface="나눔고딕" pitchFamily="2" charset="-127"/>
              </a:rPr>
              <a:t>3~5</a:t>
            </a:r>
            <a:r>
              <a:rPr lang="ko-KR" altLang="en-US" sz="1400" dirty="0">
                <a:latin typeface="나눔고딕" pitchFamily="2" charset="-127"/>
                <a:ea typeface="나눔고딕" pitchFamily="2" charset="-127"/>
              </a:rPr>
              <a:t>장</a:t>
            </a:r>
            <a:r>
              <a:rPr lang="en-US" altLang="ko-KR" sz="1400" dirty="0">
                <a:latin typeface="나눔고딕" pitchFamily="2" charset="-127"/>
                <a:ea typeface="나눔고딕" pitchFamily="2" charset="-127"/>
              </a:rPr>
              <a:t>, </a:t>
            </a:r>
            <a:r>
              <a:rPr lang="ko-KR" altLang="en-US" sz="1400" dirty="0">
                <a:latin typeface="나눔고딕" pitchFamily="2" charset="-127"/>
                <a:ea typeface="나눔고딕" pitchFamily="2" charset="-127"/>
              </a:rPr>
              <a:t>로고</a:t>
            </a:r>
            <a:r>
              <a:rPr lang="en-US" altLang="ko-KR" sz="1400" dirty="0">
                <a:latin typeface="나눔고딕" pitchFamily="2" charset="-127"/>
                <a:ea typeface="나눔고딕" pitchFamily="2" charset="-127"/>
              </a:rPr>
              <a:t>(ai)</a:t>
            </a:r>
            <a:endParaRPr lang="ko-KR" altLang="en-US" sz="1400" dirty="0">
              <a:latin typeface="나눔고딕" pitchFamily="2" charset="-127"/>
              <a:ea typeface="나눔고딕" pitchFamily="2" charset="-127"/>
            </a:endParaRPr>
          </a:p>
        </p:txBody>
      </p:sp>
      <p:pic>
        <p:nvPicPr>
          <p:cNvPr id="3" name="Picture 2" descr="A picture containing shape&#10;&#10;Description automatically generated">
            <a:extLst>
              <a:ext uri="{FF2B5EF4-FFF2-40B4-BE49-F238E27FC236}">
                <a16:creationId xmlns:a16="http://schemas.microsoft.com/office/drawing/2014/main" id="{C0803899-0B7A-45DF-ACB8-BDDCA56A47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840457"/>
            <a:ext cx="1440000" cy="124402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FED2A01-3003-494C-B403-E9538BB2BB89}"/>
              </a:ext>
            </a:extLst>
          </p:cNvPr>
          <p:cNvSpPr txBox="1"/>
          <p:nvPr/>
        </p:nvSpPr>
        <p:spPr>
          <a:xfrm>
            <a:off x="1882363" y="3151718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latin typeface="나눔고딕" pitchFamily="2" charset="-127"/>
                <a:ea typeface="나눔고딕" pitchFamily="2" charset="-127"/>
              </a:rPr>
              <a:t>X</a:t>
            </a:r>
            <a:endParaRPr lang="ko-KR" altLang="en-US" b="1" dirty="0">
              <a:latin typeface="나눔고딕" pitchFamily="2" charset="-127"/>
              <a:ea typeface="나눔고딕" pitchFamily="2" charset="-127"/>
            </a:endParaRPr>
          </a:p>
        </p:txBody>
      </p:sp>
      <p:pic>
        <p:nvPicPr>
          <p:cNvPr id="4" name="그림 3" descr="텍스트, 표지판, 실외이(가) 표시된 사진&#10;&#10;자동 생성된 설명">
            <a:extLst>
              <a:ext uri="{FF2B5EF4-FFF2-40B4-BE49-F238E27FC236}">
                <a16:creationId xmlns:a16="http://schemas.microsoft.com/office/drawing/2014/main" id="{11F84485-BA27-586E-83ED-64B4616266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90" y="3588288"/>
            <a:ext cx="1221300" cy="1244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0826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AutoShape 13"/>
          <p:cNvCxnSpPr>
            <a:cxnSpLocks noChangeShapeType="1"/>
          </p:cNvCxnSpPr>
          <p:nvPr/>
        </p:nvCxnSpPr>
        <p:spPr bwMode="auto">
          <a:xfrm>
            <a:off x="467544" y="1268759"/>
            <a:ext cx="7992000" cy="35687"/>
          </a:xfrm>
          <a:prstGeom prst="straightConnector1">
            <a:avLst/>
          </a:prstGeom>
          <a:noFill/>
          <a:ln w="22225" cmpd="sng">
            <a:solidFill>
              <a:srgbClr val="E6CDB8"/>
            </a:solidFill>
            <a:round/>
            <a:headEnd/>
            <a:tailEnd/>
          </a:ln>
        </p:spPr>
      </p:cxnSp>
      <p:sp>
        <p:nvSpPr>
          <p:cNvPr id="14" name="제목 1"/>
          <p:cNvSpPr txBox="1">
            <a:spLocks/>
          </p:cNvSpPr>
          <p:nvPr/>
        </p:nvSpPr>
        <p:spPr>
          <a:xfrm>
            <a:off x="2656485" y="907316"/>
            <a:ext cx="5911515" cy="3971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ko-KR" altLang="en-US" sz="105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나눔스퀘어" panose="020B0600000101010101" pitchFamily="50" charset="-127"/>
                <a:ea typeface="나눔스퀘어" panose="020B0600000101010101" pitchFamily="50" charset="-127"/>
                <a:cs typeface="+mj-cs"/>
              </a:rPr>
              <a:t>본 자료는 전시회 홍보 및 </a:t>
            </a:r>
            <a:r>
              <a:rPr lang="ko-KR" altLang="en-US" sz="1050" dirty="0">
                <a:latin typeface="나눔스퀘어" panose="020B0600000101010101" pitchFamily="50" charset="-127"/>
                <a:ea typeface="나눔스퀘어" panose="020B0600000101010101" pitchFamily="50" charset="-127"/>
                <a:cs typeface="+mj-cs"/>
              </a:rPr>
              <a:t>온라인</a:t>
            </a:r>
            <a:r>
              <a:rPr kumimoji="0" lang="ko-KR" altLang="en-US" sz="105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나눔스퀘어" panose="020B0600000101010101" pitchFamily="50" charset="-127"/>
                <a:ea typeface="나눔스퀘어" panose="020B0600000101010101" pitchFamily="50" charset="-127"/>
                <a:cs typeface="+mj-cs"/>
              </a:rPr>
              <a:t> 디렉토리에 사용됩니다</a:t>
            </a:r>
            <a:r>
              <a:rPr kumimoji="0" lang="en-US" altLang="ko-KR" sz="105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나눔스퀘어" panose="020B0600000101010101" pitchFamily="50" charset="-127"/>
                <a:ea typeface="나눔스퀘어" panose="020B0600000101010101" pitchFamily="50" charset="-127"/>
                <a:cs typeface="+mj-cs"/>
              </a:rPr>
              <a:t>.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467544" y="260648"/>
            <a:ext cx="2232248" cy="1008112"/>
          </a:xfrm>
          <a:prstGeom prst="rect">
            <a:avLst/>
          </a:prstGeom>
          <a:solidFill>
            <a:srgbClr val="E6DB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b="1" dirty="0" err="1">
                <a:solidFill>
                  <a:sysClr val="windowText" lastClr="000000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참가사</a:t>
            </a:r>
            <a:r>
              <a:rPr lang="ko-KR" altLang="en-US" b="1" dirty="0">
                <a:solidFill>
                  <a:sysClr val="windowText" lastClr="000000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 정보 </a:t>
            </a:r>
            <a:endParaRPr lang="en-US" altLang="ko-KR" b="1" dirty="0">
              <a:solidFill>
                <a:sysClr val="windowText" lastClr="000000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  <a:p>
            <a:r>
              <a:rPr lang="en-US" altLang="ko-KR" b="1" dirty="0">
                <a:solidFill>
                  <a:sysClr val="windowText" lastClr="000000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EXHIBITORS</a:t>
            </a:r>
            <a:endParaRPr lang="ko-KR" altLang="en-US" b="1" dirty="0">
              <a:solidFill>
                <a:sysClr val="windowText" lastClr="000000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7544" y="1425083"/>
            <a:ext cx="792088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나눔스퀘어" panose="020B0600000101010101" pitchFamily="50" charset="-127"/>
                <a:ea typeface="나눔스퀘어" panose="020B0600000101010101" pitchFamily="50" charset="-127"/>
                <a:cs typeface="+mj-cs"/>
              </a:rPr>
              <a:t>작성하신 브랜드 정보는 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나눔스퀘어" panose="020B0600000101010101" pitchFamily="50" charset="-127"/>
                <a:ea typeface="나눔스퀘어" panose="020B0600000101010101" pitchFamily="50" charset="-127"/>
                <a:cs typeface="+mj-cs"/>
              </a:rPr>
              <a:t>50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나눔스퀘어" panose="020B0600000101010101" pitchFamily="50" charset="-127"/>
                <a:ea typeface="나눔스퀘어" panose="020B0600000101010101" pitchFamily="50" charset="-127"/>
                <a:cs typeface="+mj-cs"/>
              </a:rPr>
              <a:t>만명 대상으로 발송되는 뉴스레터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나눔스퀘어" panose="020B0600000101010101" pitchFamily="50" charset="-127"/>
                <a:ea typeface="나눔스퀘어" panose="020B0600000101010101" pitchFamily="50" charset="-127"/>
                <a:cs typeface="+mj-cs"/>
              </a:rPr>
              <a:t>, SNS,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나눔스퀘어" panose="020B0600000101010101" pitchFamily="50" charset="-127"/>
                <a:ea typeface="나눔스퀘어" panose="020B0600000101010101" pitchFamily="50" charset="-127"/>
                <a:cs typeface="+mj-cs"/>
              </a:rPr>
              <a:t>보도자료 등을 통해 홍보됩니다</a:t>
            </a:r>
            <a:r>
              <a:rPr lang="en-US" altLang="ko-KR" sz="1200" dirty="0">
                <a:solidFill>
                  <a:sysClr val="windowText" lastClr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j-cs"/>
              </a:rPr>
              <a:t>.</a:t>
            </a:r>
            <a:endParaRPr lang="ko-KR" altLang="en-US" sz="1200" dirty="0">
              <a:solidFill>
                <a:sysClr val="windowText" lastClr="000000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F3996208-F539-432F-A0D0-92199B29EF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1616196"/>
              </p:ext>
            </p:extLst>
          </p:nvPr>
        </p:nvGraphicFramePr>
        <p:xfrm>
          <a:off x="467544" y="1790315"/>
          <a:ext cx="7992000" cy="3739302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368151">
                  <a:extLst>
                    <a:ext uri="{9D8B030D-6E8A-4147-A177-3AD203B41FA5}">
                      <a16:colId xmlns:a16="http://schemas.microsoft.com/office/drawing/2014/main" val="3577039208"/>
                    </a:ext>
                  </a:extLst>
                </a:gridCol>
                <a:gridCol w="6623849">
                  <a:extLst>
                    <a:ext uri="{9D8B030D-6E8A-4147-A177-3AD203B41FA5}">
                      <a16:colId xmlns:a16="http://schemas.microsoft.com/office/drawing/2014/main" val="3996101116"/>
                    </a:ext>
                  </a:extLst>
                </a:gridCol>
              </a:tblGrid>
              <a:tr h="570375"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1000"/>
                        </a:spcAft>
                      </a:pPr>
                      <a:r>
                        <a:rPr lang="ko-KR" sz="1300" kern="0" dirty="0"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브랜드명</a:t>
                      </a:r>
                      <a:endParaRPr lang="ko-KR" sz="1300" kern="100" dirty="0"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4770" marR="64770" marT="17780" marB="1778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B6AA9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endParaRPr lang="ko-KR" sz="1000" kern="100" dirty="0"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780" marB="1778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2110000"/>
                  </a:ext>
                </a:extLst>
              </a:tr>
              <a:tr h="2417810"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1000"/>
                        </a:spcAft>
                      </a:pPr>
                      <a:r>
                        <a:rPr lang="ko-KR" altLang="en-US" sz="1300" kern="0" dirty="0"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Times New Roman" panose="02020603050405020304" pitchFamily="18" charset="0"/>
                        </a:rPr>
                        <a:t>브랜드 스토리</a:t>
                      </a:r>
                      <a:endParaRPr lang="en-US" altLang="ko-KR" sz="1300" kern="0" dirty="0"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4770" marR="64770" marT="17780" marB="1778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B6AA9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ko-KR" altLang="en-US" sz="11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최소 </a:t>
                      </a:r>
                      <a:r>
                        <a:rPr lang="en-US" altLang="ko-KR" sz="11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10~15</a:t>
                      </a:r>
                      <a:r>
                        <a:rPr lang="ko-KR" altLang="en-US" sz="11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줄 분량으로 브랜드 스토리를 작성해주세요</a:t>
                      </a:r>
                      <a:r>
                        <a:rPr lang="en-US" altLang="ko-KR" sz="11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.</a:t>
                      </a:r>
                    </a:p>
                    <a:p>
                      <a:pPr marL="171450" indent="-171450" algn="just">
                        <a:lnSpc>
                          <a:spcPct val="115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ko-KR" altLang="en-US" sz="11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브랜드를 시작 하게 된 계기</a:t>
                      </a:r>
                      <a:endParaRPr lang="en-US" altLang="ko-KR" sz="110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marL="171450" indent="-171450" algn="just">
                        <a:lnSpc>
                          <a:spcPct val="115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ko-KR" altLang="en-US" sz="11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브랜드가</a:t>
                      </a:r>
                      <a:r>
                        <a:rPr lang="en-US" altLang="ko-KR" sz="11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 </a:t>
                      </a:r>
                      <a:r>
                        <a:rPr lang="ko-KR" altLang="en-US" sz="11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추구하는 방향성 </a:t>
                      </a:r>
                      <a:r>
                        <a:rPr lang="en-US" altLang="ko-KR" sz="11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(mission and vision)</a:t>
                      </a:r>
                    </a:p>
                    <a:p>
                      <a:pPr marL="171450" marR="0" lvl="0" indent="-171450" algn="just" defTabSz="914400" rtl="0" eaLnBrk="1" fontAlgn="auto" latinLnBrk="1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ko-KR" altLang="en-US" sz="11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브랜드를 이끌어온 영감</a:t>
                      </a:r>
                      <a:r>
                        <a:rPr lang="en-US" altLang="ko-KR" sz="11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(inspiration)</a:t>
                      </a:r>
                    </a:p>
                    <a:p>
                      <a:pPr marL="171450" indent="-171450" algn="just">
                        <a:lnSpc>
                          <a:spcPct val="115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ko-KR" altLang="en-US" sz="11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제조지역 및 제조과정</a:t>
                      </a:r>
                      <a:endParaRPr lang="en-US" altLang="ko-KR" sz="110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marL="171450" indent="-171450" algn="just">
                        <a:lnSpc>
                          <a:spcPct val="115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ko-KR" altLang="en-US" sz="11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브랜드만의 장점과 차별성</a:t>
                      </a:r>
                      <a:endParaRPr lang="en-US" altLang="ko-KR" sz="110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marL="0" indent="0" algn="just">
                        <a:lnSpc>
                          <a:spcPct val="115000"/>
                        </a:lnSpc>
                        <a:buFont typeface="Wingdings" panose="05000000000000000000" pitchFamily="2" charset="2"/>
                        <a:buNone/>
                      </a:pPr>
                      <a:endParaRPr lang="en-US" altLang="ko-KR" sz="110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marL="171450" indent="-171450" algn="just">
                        <a:lnSpc>
                          <a:spcPct val="115000"/>
                        </a:lnSpc>
                        <a:buFont typeface="Wingdings" panose="05000000000000000000" pitchFamily="2" charset="2"/>
                        <a:buChar char="ü"/>
                      </a:pPr>
                      <a:endParaRPr lang="en-US" altLang="ko-KR" sz="110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endParaRPr lang="ko-KR" sz="110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780" marB="17780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1437175"/>
                  </a:ext>
                </a:extLst>
              </a:tr>
              <a:tr h="751117"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1000"/>
                        </a:spcAft>
                      </a:pPr>
                      <a:r>
                        <a:rPr lang="ko-KR" altLang="en-US" sz="1300" kern="0" dirty="0"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Times New Roman" panose="02020603050405020304" pitchFamily="18" charset="0"/>
                        </a:rPr>
                        <a:t>지속가능성</a:t>
                      </a:r>
                      <a:endParaRPr lang="en-US" altLang="ko-KR" sz="1300" kern="0" dirty="0"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4770" marR="64770" marT="17780" marB="1778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B6AA9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ko-KR" altLang="en-US" sz="11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지속가능한 친환경 제품이 있으시면 소개해주세요</a:t>
                      </a:r>
                      <a:r>
                        <a:rPr lang="en-US" altLang="ko-KR" sz="1100" kern="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.</a:t>
                      </a:r>
                      <a:endParaRPr lang="ko-KR" sz="1100" kern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780" marB="17780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7530291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D9CF733C-6E5E-403C-859C-6F572A890F6C}"/>
              </a:ext>
            </a:extLst>
          </p:cNvPr>
          <p:cNvSpPr txBox="1"/>
          <p:nvPr/>
        </p:nvSpPr>
        <p:spPr>
          <a:xfrm>
            <a:off x="467544" y="5661248"/>
            <a:ext cx="7632848" cy="5437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latinLnBrk="1">
              <a:spcAft>
                <a:spcPts val="1000"/>
              </a:spcAft>
            </a:pPr>
            <a:r>
              <a:rPr lang="en-US" altLang="ko-KR" sz="1050" b="1" kern="100" dirty="0">
                <a:solidFill>
                  <a:srgbClr val="FF0000"/>
                </a:solidFill>
                <a:effectLst/>
                <a:latin typeface="나눔스퀘어 Bold" panose="020B0600000101010101" pitchFamily="50" charset="-127"/>
                <a:ea typeface="나눔스퀘어 Bold" panose="020B0600000101010101" pitchFamily="50" charset="-127"/>
                <a:cs typeface="Times New Roman" panose="02020603050405020304" pitchFamily="18" charset="0"/>
              </a:rPr>
              <a:t>*</a:t>
            </a:r>
            <a:r>
              <a:rPr lang="ko-KR" altLang="ko-KR" sz="1050" b="1" kern="100" dirty="0">
                <a:solidFill>
                  <a:srgbClr val="FF0000"/>
                </a:solidFill>
                <a:effectLst/>
                <a:latin typeface="나눔스퀘어 Bold" panose="020B0600000101010101" pitchFamily="50" charset="-127"/>
                <a:ea typeface="나눔스퀘어 Bold" panose="020B0600000101010101" pitchFamily="50" charset="-127"/>
                <a:cs typeface="Times New Roman" panose="02020603050405020304" pitchFamily="18" charset="0"/>
              </a:rPr>
              <a:t>고해상도</a:t>
            </a:r>
            <a:r>
              <a:rPr lang="en-US" altLang="ko-KR" sz="1050" b="1" kern="100" dirty="0">
                <a:solidFill>
                  <a:srgbClr val="FF0000"/>
                </a:solidFill>
                <a:effectLst/>
                <a:latin typeface="나눔스퀘어 Bold" panose="020B0600000101010101" pitchFamily="50" charset="-127"/>
                <a:ea typeface="나눔스퀘어 Bold" panose="020B0600000101010101" pitchFamily="50" charset="-127"/>
                <a:cs typeface="Times New Roman" panose="02020603050405020304" pitchFamily="18" charset="0"/>
              </a:rPr>
              <a:t>(300dpi) </a:t>
            </a:r>
            <a:r>
              <a:rPr lang="ko-KR" altLang="ko-KR" sz="1050" b="1" kern="100" dirty="0">
                <a:solidFill>
                  <a:srgbClr val="FF0000"/>
                </a:solidFill>
                <a:effectLst/>
                <a:latin typeface="나눔스퀘어 Bold" panose="020B0600000101010101" pitchFamily="50" charset="-127"/>
                <a:ea typeface="나눔스퀘어 Bold" panose="020B0600000101010101" pitchFamily="50" charset="-127"/>
                <a:cs typeface="Times New Roman" panose="02020603050405020304" pitchFamily="18" charset="0"/>
              </a:rPr>
              <a:t>사진</a:t>
            </a:r>
            <a:r>
              <a:rPr lang="en-US" altLang="ko-KR" sz="1050" b="1" kern="100" dirty="0">
                <a:solidFill>
                  <a:srgbClr val="FF0000"/>
                </a:solidFill>
                <a:effectLst/>
                <a:latin typeface="나눔스퀘어 Bold" panose="020B0600000101010101" pitchFamily="50" charset="-127"/>
                <a:ea typeface="나눔스퀘어 Bold" panose="020B0600000101010101" pitchFamily="50" charset="-127"/>
                <a:cs typeface="Times New Roman" panose="02020603050405020304" pitchFamily="18" charset="0"/>
              </a:rPr>
              <a:t> 5</a:t>
            </a:r>
            <a:r>
              <a:rPr lang="ko-KR" altLang="ko-KR" sz="1050" b="1" kern="100" dirty="0">
                <a:solidFill>
                  <a:srgbClr val="FF0000"/>
                </a:solidFill>
                <a:effectLst/>
                <a:latin typeface="나눔스퀘어 Bold" panose="020B0600000101010101" pitchFamily="50" charset="-127"/>
                <a:ea typeface="나눔스퀘어 Bold" panose="020B0600000101010101" pitchFamily="50" charset="-127"/>
                <a:cs typeface="Times New Roman" panose="02020603050405020304" pitchFamily="18" charset="0"/>
              </a:rPr>
              <a:t>장을</a:t>
            </a:r>
            <a:r>
              <a:rPr lang="en-US" altLang="ko-KR" sz="1050" b="1" kern="100" dirty="0">
                <a:solidFill>
                  <a:srgbClr val="FF0000"/>
                </a:solidFill>
                <a:effectLst/>
                <a:latin typeface="나눔스퀘어 Bold" panose="020B0600000101010101" pitchFamily="50" charset="-127"/>
                <a:ea typeface="나눔스퀘어 Bold" panose="020B0600000101010101" pitchFamily="50" charset="-127"/>
                <a:cs typeface="Times New Roman" panose="02020603050405020304" pitchFamily="18" charset="0"/>
              </a:rPr>
              <a:t> JPG </a:t>
            </a:r>
            <a:r>
              <a:rPr lang="ko-KR" altLang="ko-KR" sz="1050" b="1" kern="100" dirty="0">
                <a:solidFill>
                  <a:srgbClr val="FF0000"/>
                </a:solidFill>
                <a:effectLst/>
                <a:latin typeface="나눔스퀘어 Bold" panose="020B0600000101010101" pitchFamily="50" charset="-127"/>
                <a:ea typeface="나눔스퀘어 Bold" panose="020B0600000101010101" pitchFamily="50" charset="-127"/>
                <a:cs typeface="Times New Roman" panose="02020603050405020304" pitchFamily="18" charset="0"/>
              </a:rPr>
              <a:t>파일로 함께 보내주세요</a:t>
            </a:r>
            <a:r>
              <a:rPr lang="en-US" altLang="ko-KR" sz="1050" b="1" kern="100" dirty="0">
                <a:solidFill>
                  <a:srgbClr val="FF0000"/>
                </a:solidFill>
                <a:effectLst/>
                <a:latin typeface="나눔스퀘어 Bold" panose="020B0600000101010101" pitchFamily="50" charset="-127"/>
                <a:ea typeface="나눔스퀘어 Bold" panose="020B0600000101010101" pitchFamily="50" charset="-127"/>
                <a:cs typeface="Times New Roman" panose="02020603050405020304" pitchFamily="18" charset="0"/>
              </a:rPr>
              <a:t>. (</a:t>
            </a:r>
            <a:r>
              <a:rPr lang="ko-KR" altLang="en-US" sz="1050" b="1" kern="100" dirty="0">
                <a:solidFill>
                  <a:srgbClr val="FF0000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Times New Roman" panose="02020603050405020304" pitchFamily="18" charset="0"/>
              </a:rPr>
              <a:t>보내주신 이미지는 디렉토리 및 </a:t>
            </a:r>
            <a:r>
              <a:rPr lang="ko-KR" altLang="en-US" sz="1050" b="1" kern="100" dirty="0" err="1">
                <a:solidFill>
                  <a:srgbClr val="FF0000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Times New Roman" panose="02020603050405020304" pitchFamily="18" charset="0"/>
              </a:rPr>
              <a:t>참가사</a:t>
            </a:r>
            <a:r>
              <a:rPr lang="ko-KR" altLang="en-US" sz="1050" b="1" kern="100" dirty="0">
                <a:solidFill>
                  <a:srgbClr val="FF0000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Times New Roman" panose="02020603050405020304" pitchFamily="18" charset="0"/>
              </a:rPr>
              <a:t> 홍보에 사용 됩니다</a:t>
            </a:r>
            <a:r>
              <a:rPr lang="en-US" altLang="ko-KR" sz="1050" b="1" kern="100" dirty="0">
                <a:solidFill>
                  <a:srgbClr val="FF0000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Times New Roman" panose="02020603050405020304" pitchFamily="18" charset="0"/>
              </a:rPr>
              <a:t>)</a:t>
            </a:r>
          </a:p>
          <a:p>
            <a:pPr algn="just" latinLnBrk="1">
              <a:spcAft>
                <a:spcPts val="1000"/>
              </a:spcAft>
            </a:pPr>
            <a:r>
              <a:rPr lang="en-US" altLang="ko-KR" sz="1050" b="1" kern="100" dirty="0">
                <a:solidFill>
                  <a:srgbClr val="FF0000"/>
                </a:solidFill>
                <a:effectLst/>
                <a:latin typeface="나눔스퀘어 Bold" panose="020B0600000101010101" pitchFamily="50" charset="-127"/>
                <a:ea typeface="나눔스퀘어 Bold" panose="020B0600000101010101" pitchFamily="50" charset="-127"/>
                <a:cs typeface="Times New Roman" panose="02020603050405020304" pitchFamily="18" charset="0"/>
              </a:rPr>
              <a:t>*</a:t>
            </a:r>
            <a:r>
              <a:rPr lang="ko-KR" altLang="en-US" sz="1050" b="1" kern="100" dirty="0">
                <a:solidFill>
                  <a:srgbClr val="FF0000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Times New Roman" panose="02020603050405020304" pitchFamily="18" charset="0"/>
              </a:rPr>
              <a:t>대표 브랜드가 </a:t>
            </a:r>
            <a:r>
              <a:rPr lang="en-US" altLang="ko-KR" sz="1050" b="1" kern="100" dirty="0">
                <a:solidFill>
                  <a:srgbClr val="FF0000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Times New Roman" panose="02020603050405020304" pitchFamily="18" charset="0"/>
              </a:rPr>
              <a:t>1</a:t>
            </a:r>
            <a:r>
              <a:rPr lang="ko-KR" altLang="en-US" sz="1050" b="1" kern="100" dirty="0">
                <a:solidFill>
                  <a:srgbClr val="FF0000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Times New Roman" panose="02020603050405020304" pitchFamily="18" charset="0"/>
              </a:rPr>
              <a:t>개 이상인 참가사는 현재 슬라이드를 복사하여 사용 해주시기 바랍니다</a:t>
            </a:r>
            <a:r>
              <a:rPr lang="en-US" altLang="ko-KR" sz="1050" b="1" kern="100" dirty="0">
                <a:solidFill>
                  <a:srgbClr val="FF0000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Times New Roman" panose="02020603050405020304" pitchFamily="18" charset="0"/>
              </a:rPr>
              <a:t>.</a:t>
            </a:r>
            <a:r>
              <a:rPr lang="ko-KR" altLang="en-US" sz="1050" b="1" kern="100" dirty="0">
                <a:solidFill>
                  <a:srgbClr val="FF0000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Times New Roman" panose="02020603050405020304" pitchFamily="18" charset="0"/>
              </a:rPr>
              <a:t> </a:t>
            </a:r>
            <a:endParaRPr lang="ko-KR" altLang="ko-KR" sz="1050" kern="100" dirty="0">
              <a:solidFill>
                <a:srgbClr val="FF0000"/>
              </a:solidFill>
              <a:effectLst/>
              <a:latin typeface="나눔스퀘어 Bold" panose="020B0600000101010101" pitchFamily="50" charset="-127"/>
              <a:ea typeface="나눔스퀘어 Bold" panose="020B0600000101010101" pitchFamily="50" charset="-127"/>
              <a:cs typeface="Times New Roman" panose="02020603050405020304" pitchFamily="18" charset="0"/>
            </a:endParaRPr>
          </a:p>
        </p:txBody>
      </p:sp>
      <p:pic>
        <p:nvPicPr>
          <p:cNvPr id="3" name="Picture 2" descr="A picture containing shape&#10;&#10;Description automatically generated">
            <a:extLst>
              <a:ext uri="{FF2B5EF4-FFF2-40B4-BE49-F238E27FC236}">
                <a16:creationId xmlns:a16="http://schemas.microsoft.com/office/drawing/2014/main" id="{9B391E8E-FE8B-BA25-314B-E821AF6F549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3506" y="420487"/>
            <a:ext cx="564035" cy="487273"/>
          </a:xfrm>
          <a:prstGeom prst="rect">
            <a:avLst/>
          </a:prstGeom>
        </p:spPr>
      </p:pic>
      <p:pic>
        <p:nvPicPr>
          <p:cNvPr id="4" name="그림 3" descr="텍스트, 표지판, 실외이(가) 표시된 사진&#10;&#10;자동 생성된 설명">
            <a:extLst>
              <a:ext uri="{FF2B5EF4-FFF2-40B4-BE49-F238E27FC236}">
                <a16:creationId xmlns:a16="http://schemas.microsoft.com/office/drawing/2014/main" id="{6F8E92FE-343D-4810-2352-0183C88EBBD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1171" y="421447"/>
            <a:ext cx="478373" cy="487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299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표 10">
            <a:extLst>
              <a:ext uri="{FF2B5EF4-FFF2-40B4-BE49-F238E27FC236}">
                <a16:creationId xmlns:a16="http://schemas.microsoft.com/office/drawing/2014/main" id="{E55D688C-7A95-43C5-9931-36CD8EB8A8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4080998"/>
              </p:ext>
            </p:extLst>
          </p:nvPr>
        </p:nvGraphicFramePr>
        <p:xfrm>
          <a:off x="467544" y="1790315"/>
          <a:ext cx="7992000" cy="3739302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998000">
                  <a:extLst>
                    <a:ext uri="{9D8B030D-6E8A-4147-A177-3AD203B41FA5}">
                      <a16:colId xmlns:a16="http://schemas.microsoft.com/office/drawing/2014/main" val="3577039208"/>
                    </a:ext>
                  </a:extLst>
                </a:gridCol>
                <a:gridCol w="1998000">
                  <a:extLst>
                    <a:ext uri="{9D8B030D-6E8A-4147-A177-3AD203B41FA5}">
                      <a16:colId xmlns:a16="http://schemas.microsoft.com/office/drawing/2014/main" val="3996101116"/>
                    </a:ext>
                  </a:extLst>
                </a:gridCol>
                <a:gridCol w="1998000">
                  <a:extLst>
                    <a:ext uri="{9D8B030D-6E8A-4147-A177-3AD203B41FA5}">
                      <a16:colId xmlns:a16="http://schemas.microsoft.com/office/drawing/2014/main" val="4223120176"/>
                    </a:ext>
                  </a:extLst>
                </a:gridCol>
                <a:gridCol w="1998000">
                  <a:extLst>
                    <a:ext uri="{9D8B030D-6E8A-4147-A177-3AD203B41FA5}">
                      <a16:colId xmlns:a16="http://schemas.microsoft.com/office/drawing/2014/main" val="3380083551"/>
                    </a:ext>
                  </a:extLst>
                </a:gridCol>
              </a:tblGrid>
              <a:tr h="329111">
                <a:tc gridSpan="4"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1000"/>
                        </a:spcAft>
                      </a:pPr>
                      <a:r>
                        <a:rPr lang="ko-KR" altLang="en-US" sz="1300" kern="0" dirty="0"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Times New Roman" panose="02020603050405020304" pitchFamily="18" charset="0"/>
                        </a:rPr>
                        <a:t>브랜드 뉴스</a:t>
                      </a:r>
                      <a:endParaRPr lang="en-US" altLang="ko-KR" sz="1300" kern="0" dirty="0"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4770" marR="64770" marT="17780" marB="17780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B6AA9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endParaRPr lang="ko-KR" sz="1000" kern="100" dirty="0"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780" marB="1778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1000"/>
                        </a:spcAft>
                      </a:pPr>
                      <a:endParaRPr lang="en-US" altLang="ko-KR" sz="1300" kern="0" dirty="0"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4770" marR="64770" marT="17780" marB="1778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B6AA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2110000"/>
                  </a:ext>
                </a:extLst>
              </a:tr>
              <a:tr h="333441"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1000"/>
                        </a:spcAft>
                      </a:pPr>
                      <a:r>
                        <a:rPr lang="ko-KR" altLang="en-US" sz="1300" kern="0" dirty="0"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Times New Roman" panose="02020603050405020304" pitchFamily="18" charset="0"/>
                        </a:rPr>
                        <a:t>신제품 런칭</a:t>
                      </a:r>
                      <a:endParaRPr lang="en-US" altLang="ko-KR" sz="1300" kern="0" dirty="0"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4770" marR="64770" marT="17780" marB="17780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6DB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1000"/>
                        </a:spcAft>
                      </a:pPr>
                      <a:r>
                        <a:rPr lang="ko-KR" altLang="en-US" sz="1300" kern="0" dirty="0"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Times New Roman" panose="02020603050405020304" pitchFamily="18" charset="0"/>
                        </a:rPr>
                        <a:t>신규 매장 </a:t>
                      </a:r>
                      <a:r>
                        <a:rPr lang="en-US" altLang="ko-KR" sz="1300" kern="0" dirty="0"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Times New Roman" panose="02020603050405020304" pitchFamily="18" charset="0"/>
                        </a:rPr>
                        <a:t>/ </a:t>
                      </a:r>
                      <a:r>
                        <a:rPr lang="ko-KR" altLang="en-US" sz="1300" kern="0" dirty="0"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Times New Roman" panose="02020603050405020304" pitchFamily="18" charset="0"/>
                        </a:rPr>
                        <a:t>팝업 오픈</a:t>
                      </a:r>
                      <a:endParaRPr lang="en-US" altLang="ko-KR" sz="1300" kern="0" dirty="0"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4770" marR="64770" marT="17780" marB="17780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6DB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1000"/>
                        </a:spcAft>
                      </a:pPr>
                      <a:r>
                        <a:rPr lang="ko-KR" altLang="en-US" sz="1300" kern="0" dirty="0"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Times New Roman" panose="02020603050405020304" pitchFamily="18" charset="0"/>
                        </a:rPr>
                        <a:t>브랜드 및 이벤트 정보</a:t>
                      </a:r>
                      <a:endParaRPr lang="en-US" altLang="ko-KR" sz="1300" kern="0" dirty="0"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4770" marR="64770" marT="17780" marB="17780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6DB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60000"/>
                        </a:lnSpc>
                        <a:spcAft>
                          <a:spcPts val="1000"/>
                        </a:spcAft>
                      </a:pPr>
                      <a:r>
                        <a:rPr lang="ko-KR" altLang="en-US" sz="1300" kern="0" dirty="0"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Times New Roman" panose="02020603050405020304" pitchFamily="18" charset="0"/>
                        </a:rPr>
                        <a:t>사회공헌활동</a:t>
                      </a:r>
                      <a:endParaRPr lang="en-US" altLang="ko-KR" sz="1300" kern="0" dirty="0"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4770" marR="64770" marT="17780" marB="17780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E6DB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1437175"/>
                  </a:ext>
                </a:extLst>
              </a:tr>
              <a:tr h="3076750"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ko-KR" altLang="en-US" sz="1050" kern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Times New Roman" panose="02020603050405020304" pitchFamily="18" charset="0"/>
                        </a:rPr>
                        <a:t>신규 제품 런칭</a:t>
                      </a:r>
                      <a:r>
                        <a:rPr lang="en-US" altLang="ko-KR" sz="1050" kern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Times New Roman" panose="02020603050405020304" pitchFamily="18" charset="0"/>
                        </a:rPr>
                        <a:t>,</a:t>
                      </a:r>
                    </a:p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ko-KR" altLang="en-US" sz="1050" kern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Times New Roman" panose="02020603050405020304" pitchFamily="18" charset="0"/>
                        </a:rPr>
                        <a:t>신규 제품 독점 수입 등</a:t>
                      </a:r>
                      <a:endParaRPr lang="en-US" altLang="ko-KR" sz="1050" kern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4770" marR="64770" marT="17780" marB="1778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ko-KR" altLang="en-US" sz="1050" kern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Times New Roman" panose="02020603050405020304" pitchFamily="18" charset="0"/>
                        </a:rPr>
                        <a:t>신규 매장 오픈</a:t>
                      </a:r>
                      <a:r>
                        <a:rPr lang="en-US" altLang="ko-KR" sz="1050" kern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ko-KR" altLang="en-US" sz="1050" kern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Times New Roman" panose="02020603050405020304" pitchFamily="18" charset="0"/>
                        </a:rPr>
                        <a:t> 팝업 일정</a:t>
                      </a:r>
                      <a:endParaRPr lang="en-US" altLang="ko-KR" sz="1050" kern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ko-KR" altLang="en-US" sz="1050" kern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ko-KR" sz="1050" kern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ko-KR" altLang="en-US" sz="1050" kern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Times New Roman" panose="02020603050405020304" pitchFamily="18" charset="0"/>
                        </a:rPr>
                        <a:t>진행 일정</a:t>
                      </a:r>
                      <a:r>
                        <a:rPr lang="en-US" altLang="ko-KR" sz="1050" kern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ko-KR" altLang="en-US" sz="1050" kern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Times New Roman" panose="02020603050405020304" pitchFamily="18" charset="0"/>
                        </a:rPr>
                        <a:t>주소</a:t>
                      </a:r>
                      <a:r>
                        <a:rPr lang="en-US" altLang="ko-KR" sz="1050" kern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ko-KR" altLang="en-US" sz="1050" kern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Times New Roman" panose="02020603050405020304" pitchFamily="18" charset="0"/>
                        </a:rPr>
                        <a:t>소개 문구 등</a:t>
                      </a:r>
                      <a:r>
                        <a:rPr lang="en-US" altLang="ko-KR" sz="1050" kern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4770" marR="64770" marT="17780" marB="1778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ko-KR" altLang="en-US" sz="1050" kern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Times New Roman" panose="02020603050405020304" pitchFamily="18" charset="0"/>
                        </a:rPr>
                        <a:t>올해 주목할 만한 이슈</a:t>
                      </a:r>
                      <a:r>
                        <a:rPr lang="en-US" altLang="ko-KR" sz="1050" kern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Times New Roman" panose="02020603050405020304" pitchFamily="18" charset="0"/>
                        </a:rPr>
                        <a:t>,</a:t>
                      </a:r>
                    </a:p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ko-KR" altLang="en-US" sz="1050" kern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Times New Roman" panose="02020603050405020304" pitchFamily="18" charset="0"/>
                        </a:rPr>
                        <a:t>올해 진행 예정인 행사 및 이벤트</a:t>
                      </a:r>
                      <a:r>
                        <a:rPr lang="en-US" altLang="ko-KR" sz="1050" kern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Times New Roman" panose="02020603050405020304" pitchFamily="18" charset="0"/>
                        </a:rPr>
                        <a:t>,</a:t>
                      </a:r>
                    </a:p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ko-KR" altLang="en-US" sz="1050" kern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Times New Roman" panose="02020603050405020304" pitchFamily="18" charset="0"/>
                        </a:rPr>
                        <a:t>전시기간 진행할 이벤트 소식</a:t>
                      </a:r>
                      <a:r>
                        <a:rPr lang="en-US" altLang="ko-KR" sz="1050" kern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o-KR" altLang="en-US" sz="1050" kern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Times New Roman" panose="02020603050405020304" pitchFamily="18" charset="0"/>
                        </a:rPr>
                        <a:t>등 </a:t>
                      </a:r>
                      <a:endParaRPr lang="en-US" altLang="ko-KR" sz="1050" kern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4770" marR="64770" marT="17780" marB="1778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ko-KR" altLang="en-US" sz="1050" kern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Times New Roman" panose="02020603050405020304" pitchFamily="18" charset="0"/>
                        </a:rPr>
                        <a:t>회사</a:t>
                      </a:r>
                      <a:r>
                        <a:rPr lang="en-US" altLang="ko-KR" sz="1050" kern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ko-KR" altLang="en-US" sz="1050" kern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Times New Roman" panose="02020603050405020304" pitchFamily="18" charset="0"/>
                        </a:rPr>
                        <a:t>브랜드 차원에서 진행하는</a:t>
                      </a:r>
                      <a:endParaRPr lang="en-US" altLang="ko-KR" sz="1050" kern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  <a:cs typeface="Times New Roman" panose="02020603050405020304" pitchFamily="18" charset="0"/>
                      </a:endParaRPr>
                    </a:p>
                    <a:p>
                      <a:pPr algn="ctr" fontAlgn="base" latinLnBrk="0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ko-KR" altLang="en-US" sz="1050" kern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Times New Roman" panose="02020603050405020304" pitchFamily="18" charset="0"/>
                        </a:rPr>
                        <a:t>사회적공헌 활동</a:t>
                      </a:r>
                      <a:endParaRPr lang="en-US" altLang="ko-KR" sz="1050" kern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4770" marR="64770" marT="17780" marB="1778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8291373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11C8147F-5BE2-44C0-8B51-73E721132A39}"/>
              </a:ext>
            </a:extLst>
          </p:cNvPr>
          <p:cNvSpPr txBox="1"/>
          <p:nvPr/>
        </p:nvSpPr>
        <p:spPr>
          <a:xfrm>
            <a:off x="467544" y="5661248"/>
            <a:ext cx="7632848" cy="269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latinLnBrk="1">
              <a:lnSpc>
                <a:spcPct val="115000"/>
              </a:lnSpc>
              <a:spcAft>
                <a:spcPts val="1000"/>
              </a:spcAft>
            </a:pPr>
            <a:r>
              <a:rPr lang="en-US" altLang="ko-KR" sz="1050" b="1" kern="100" dirty="0">
                <a:solidFill>
                  <a:srgbClr val="FF0000"/>
                </a:solidFill>
                <a:effectLst/>
                <a:latin typeface="나눔스퀘어 Bold" panose="020B0600000101010101" pitchFamily="50" charset="-127"/>
                <a:ea typeface="나눔스퀘어 Bold" panose="020B0600000101010101" pitchFamily="50" charset="-127"/>
                <a:cs typeface="Times New Roman" panose="02020603050405020304" pitchFamily="18" charset="0"/>
              </a:rPr>
              <a:t>*</a:t>
            </a:r>
            <a:r>
              <a:rPr lang="ko-KR" altLang="en-US" sz="1050" b="1" kern="100" dirty="0">
                <a:solidFill>
                  <a:srgbClr val="FF0000"/>
                </a:solidFill>
                <a:effectLst/>
                <a:latin typeface="나눔스퀘어 Bold" panose="020B0600000101010101" pitchFamily="50" charset="-127"/>
                <a:ea typeface="나눔스퀘어 Bold" panose="020B0600000101010101" pitchFamily="50" charset="-127"/>
                <a:cs typeface="Times New Roman" panose="02020603050405020304" pitchFamily="18" charset="0"/>
              </a:rPr>
              <a:t>브랜드 뉴스에 대한 이미지가 있으시면 </a:t>
            </a:r>
            <a:r>
              <a:rPr lang="ko-KR" altLang="ko-KR" sz="1050" b="1" kern="100" dirty="0">
                <a:solidFill>
                  <a:srgbClr val="FF0000"/>
                </a:solidFill>
                <a:effectLst/>
                <a:latin typeface="나눔스퀘어 Bold" panose="020B0600000101010101" pitchFamily="50" charset="-127"/>
                <a:ea typeface="나눔스퀘어 Bold" panose="020B0600000101010101" pitchFamily="50" charset="-127"/>
                <a:cs typeface="Times New Roman" panose="02020603050405020304" pitchFamily="18" charset="0"/>
              </a:rPr>
              <a:t>고해상도</a:t>
            </a:r>
            <a:r>
              <a:rPr lang="en-US" altLang="ko-KR" sz="1050" b="1" kern="100" dirty="0">
                <a:solidFill>
                  <a:srgbClr val="FF0000"/>
                </a:solidFill>
                <a:effectLst/>
                <a:latin typeface="나눔스퀘어 Bold" panose="020B0600000101010101" pitchFamily="50" charset="-127"/>
                <a:ea typeface="나눔스퀘어 Bold" panose="020B0600000101010101" pitchFamily="50" charset="-127"/>
                <a:cs typeface="Times New Roman" panose="02020603050405020304" pitchFamily="18" charset="0"/>
              </a:rPr>
              <a:t> (300dpi) JPG </a:t>
            </a:r>
            <a:r>
              <a:rPr lang="ko-KR" altLang="ko-KR" sz="1050" b="1" kern="100" dirty="0">
                <a:solidFill>
                  <a:srgbClr val="FF0000"/>
                </a:solidFill>
                <a:effectLst/>
                <a:latin typeface="나눔스퀘어 Bold" panose="020B0600000101010101" pitchFamily="50" charset="-127"/>
                <a:ea typeface="나눔스퀘어 Bold" panose="020B0600000101010101" pitchFamily="50" charset="-127"/>
                <a:cs typeface="Times New Roman" panose="02020603050405020304" pitchFamily="18" charset="0"/>
              </a:rPr>
              <a:t>파일로 함께 보내주세요</a:t>
            </a:r>
            <a:r>
              <a:rPr lang="en-US" altLang="ko-KR" sz="1050" b="1" kern="100" dirty="0">
                <a:solidFill>
                  <a:srgbClr val="FF0000"/>
                </a:solidFill>
                <a:effectLst/>
                <a:latin typeface="나눔스퀘어 Bold" panose="020B0600000101010101" pitchFamily="50" charset="-127"/>
                <a:ea typeface="나눔스퀘어 Bold" panose="020B0600000101010101" pitchFamily="50" charset="-127"/>
                <a:cs typeface="Times New Roman" panose="02020603050405020304" pitchFamily="18" charset="0"/>
              </a:rPr>
              <a:t>. </a:t>
            </a:r>
            <a:endParaRPr lang="en-US" altLang="ko-KR" sz="1050" b="1" kern="100" dirty="0">
              <a:solidFill>
                <a:srgbClr val="FF0000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  <a:cs typeface="Times New Roman" panose="02020603050405020304" pitchFamily="18" charset="0"/>
            </a:endParaRPr>
          </a:p>
        </p:txBody>
      </p:sp>
      <p:cxnSp>
        <p:nvCxnSpPr>
          <p:cNvPr id="40" name="AutoShape 13"/>
          <p:cNvCxnSpPr>
            <a:cxnSpLocks noChangeShapeType="1"/>
          </p:cNvCxnSpPr>
          <p:nvPr/>
        </p:nvCxnSpPr>
        <p:spPr bwMode="auto">
          <a:xfrm>
            <a:off x="467544" y="1268759"/>
            <a:ext cx="7992000" cy="35687"/>
          </a:xfrm>
          <a:prstGeom prst="straightConnector1">
            <a:avLst/>
          </a:prstGeom>
          <a:noFill/>
          <a:ln w="22225" cmpd="sng">
            <a:solidFill>
              <a:srgbClr val="E6CDB8"/>
            </a:solidFill>
            <a:round/>
            <a:headEnd/>
            <a:tailEnd/>
          </a:ln>
        </p:spPr>
      </p:cxnSp>
      <p:sp>
        <p:nvSpPr>
          <p:cNvPr id="14" name="제목 1"/>
          <p:cNvSpPr txBox="1">
            <a:spLocks/>
          </p:cNvSpPr>
          <p:nvPr/>
        </p:nvSpPr>
        <p:spPr>
          <a:xfrm>
            <a:off x="2656485" y="907316"/>
            <a:ext cx="5911515" cy="3971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ko-KR" altLang="en-US" sz="105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나눔스퀘어" panose="020B0600000101010101" pitchFamily="50" charset="-127"/>
                <a:ea typeface="나눔스퀘어" panose="020B0600000101010101" pitchFamily="50" charset="-127"/>
                <a:cs typeface="+mj-cs"/>
              </a:rPr>
              <a:t>본 자료는 전시회 홍보 목적으로 사용됩니다</a:t>
            </a:r>
            <a:r>
              <a:rPr kumimoji="0" lang="en-US" altLang="ko-KR" sz="105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나눔스퀘어" panose="020B0600000101010101" pitchFamily="50" charset="-127"/>
                <a:ea typeface="나눔스퀘어" panose="020B0600000101010101" pitchFamily="50" charset="-127"/>
                <a:cs typeface="+mj-cs"/>
              </a:rPr>
              <a:t>.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467544" y="260648"/>
            <a:ext cx="2232248" cy="1008112"/>
          </a:xfrm>
          <a:prstGeom prst="rect">
            <a:avLst/>
          </a:prstGeom>
          <a:solidFill>
            <a:srgbClr val="E6DB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b="1" dirty="0" err="1">
                <a:solidFill>
                  <a:sysClr val="windowText" lastClr="000000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참가사</a:t>
            </a:r>
            <a:r>
              <a:rPr lang="ko-KR" altLang="en-US" b="1" dirty="0">
                <a:solidFill>
                  <a:sysClr val="windowText" lastClr="000000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 정보 </a:t>
            </a:r>
            <a:endParaRPr lang="en-US" altLang="ko-KR" b="1" dirty="0">
              <a:solidFill>
                <a:sysClr val="windowText" lastClr="000000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  <a:p>
            <a:r>
              <a:rPr lang="en-US" altLang="ko-KR" b="1" dirty="0">
                <a:solidFill>
                  <a:sysClr val="windowText" lastClr="000000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EXHIBITORS</a:t>
            </a:r>
            <a:endParaRPr lang="ko-KR" altLang="en-US" b="1" dirty="0">
              <a:solidFill>
                <a:sysClr val="windowText" lastClr="000000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7544" y="1425083"/>
            <a:ext cx="792088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나눔스퀘어" panose="020B0600000101010101" pitchFamily="50" charset="-127"/>
                <a:ea typeface="나눔스퀘어" panose="020B0600000101010101" pitchFamily="50" charset="-127"/>
                <a:cs typeface="+mj-cs"/>
              </a:rPr>
              <a:t>브랜드 뉴스를 기재하시면 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나눔스퀘어" panose="020B0600000101010101" pitchFamily="50" charset="-127"/>
                <a:ea typeface="나눔스퀘어" panose="020B0600000101010101" pitchFamily="50" charset="-127"/>
                <a:cs typeface="+mj-cs"/>
              </a:rPr>
              <a:t>50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나눔스퀘어" panose="020B0600000101010101" pitchFamily="50" charset="-127"/>
                <a:ea typeface="나눔스퀘어" panose="020B0600000101010101" pitchFamily="50" charset="-127"/>
                <a:cs typeface="+mj-cs"/>
              </a:rPr>
              <a:t>만명 대상으로 발송되는 뉴스레터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나눔스퀘어" panose="020B0600000101010101" pitchFamily="50" charset="-127"/>
                <a:ea typeface="나눔스퀘어" panose="020B0600000101010101" pitchFamily="50" charset="-127"/>
                <a:cs typeface="+mj-cs"/>
              </a:rPr>
              <a:t>, SNS,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나눔스퀘어" panose="020B0600000101010101" pitchFamily="50" charset="-127"/>
                <a:ea typeface="나눔스퀘어" panose="020B0600000101010101" pitchFamily="50" charset="-127"/>
                <a:cs typeface="+mj-cs"/>
              </a:rPr>
              <a:t>보도자료 등에 노출 기회를 드립니다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나눔스퀘어" panose="020B0600000101010101" pitchFamily="50" charset="-127"/>
                <a:ea typeface="나눔스퀘어" panose="020B0600000101010101" pitchFamily="50" charset="-127"/>
                <a:cs typeface="+mj-cs"/>
              </a:rPr>
              <a:t>.</a:t>
            </a:r>
            <a:endParaRPr lang="ko-KR" altLang="en-US" sz="12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pic>
        <p:nvPicPr>
          <p:cNvPr id="3" name="Picture 2" descr="A picture containing shape&#10;&#10;Description automatically generated">
            <a:extLst>
              <a:ext uri="{FF2B5EF4-FFF2-40B4-BE49-F238E27FC236}">
                <a16:creationId xmlns:a16="http://schemas.microsoft.com/office/drawing/2014/main" id="{9B391E8E-FE8B-BA25-314B-E821AF6F549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3506" y="420487"/>
            <a:ext cx="564035" cy="487273"/>
          </a:xfrm>
          <a:prstGeom prst="rect">
            <a:avLst/>
          </a:prstGeom>
        </p:spPr>
      </p:pic>
      <p:pic>
        <p:nvPicPr>
          <p:cNvPr id="4" name="그림 3" descr="텍스트, 표지판, 실외이(가) 표시된 사진&#10;&#10;자동 생성된 설명">
            <a:extLst>
              <a:ext uri="{FF2B5EF4-FFF2-40B4-BE49-F238E27FC236}">
                <a16:creationId xmlns:a16="http://schemas.microsoft.com/office/drawing/2014/main" id="{6F8E92FE-343D-4810-2352-0183C88EBBD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1171" y="421447"/>
            <a:ext cx="478373" cy="487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230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표 11">
            <a:extLst>
              <a:ext uri="{FF2B5EF4-FFF2-40B4-BE49-F238E27FC236}">
                <a16:creationId xmlns:a16="http://schemas.microsoft.com/office/drawing/2014/main" id="{790C06DA-2CAF-4FC7-8BDD-AFA584009A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9520798"/>
              </p:ext>
            </p:extLst>
          </p:nvPr>
        </p:nvGraphicFramePr>
        <p:xfrm>
          <a:off x="467544" y="1556792"/>
          <a:ext cx="3888432" cy="43204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8884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1088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300" b="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제품</a:t>
                      </a:r>
                      <a:r>
                        <a:rPr lang="en-US" altLang="ko-KR" sz="1300" b="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/</a:t>
                      </a:r>
                      <a:r>
                        <a:rPr lang="ko-KR" altLang="en-US" sz="1300" b="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브랜드명</a:t>
                      </a:r>
                      <a:r>
                        <a:rPr lang="en-US" altLang="ko-KR" sz="1300" b="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:</a:t>
                      </a:r>
                      <a:r>
                        <a:rPr lang="ko-KR" altLang="en-US" sz="1300" b="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                 </a:t>
                      </a:r>
                      <a:r>
                        <a:rPr lang="ko-KR" altLang="en-US" sz="1300" b="0" dirty="0" err="1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제조국가</a:t>
                      </a:r>
                      <a:r>
                        <a:rPr lang="en-US" altLang="ko-KR" sz="1300" b="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:</a:t>
                      </a:r>
                      <a:endParaRPr lang="ko-KR" altLang="en-US" sz="1300" b="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solidFill>
                      <a:srgbClr val="B6AA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1088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300" b="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가   격</a:t>
                      </a:r>
                      <a:r>
                        <a:rPr lang="en-US" altLang="ko-KR" sz="1300" b="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: 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(</a:t>
                      </a:r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가격은 사무국 참조용으로만 사용 됩니다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.)</a:t>
                      </a:r>
                      <a:endParaRPr lang="ko-KR" altLang="en-US" sz="1300" b="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solidFill>
                      <a:srgbClr val="E6DB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7830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(</a:t>
                      </a:r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주력 제품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) </a:t>
                      </a:r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특징 및 설명</a:t>
                      </a:r>
                      <a:endParaRPr lang="en-US" altLang="ko-KR" sz="1100" b="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latinLnBrk="1"/>
                      <a:endParaRPr lang="ko-KR" altLang="en-US" sz="1300" b="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solidFill>
                      <a:srgbClr val="361308">
                        <a:alpha val="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40" name="AutoShape 13"/>
          <p:cNvCxnSpPr>
            <a:cxnSpLocks noChangeShapeType="1"/>
          </p:cNvCxnSpPr>
          <p:nvPr/>
        </p:nvCxnSpPr>
        <p:spPr bwMode="auto">
          <a:xfrm>
            <a:off x="467544" y="1268759"/>
            <a:ext cx="7992000" cy="35687"/>
          </a:xfrm>
          <a:prstGeom prst="straightConnector1">
            <a:avLst/>
          </a:prstGeom>
          <a:noFill/>
          <a:ln w="22225" cmpd="sng">
            <a:solidFill>
              <a:srgbClr val="E6CDB8"/>
            </a:solidFill>
            <a:round/>
            <a:headEnd/>
            <a:tailEnd/>
          </a:ln>
        </p:spPr>
      </p:cxnSp>
      <p:sp>
        <p:nvSpPr>
          <p:cNvPr id="14" name="제목 1"/>
          <p:cNvSpPr txBox="1">
            <a:spLocks/>
          </p:cNvSpPr>
          <p:nvPr/>
        </p:nvSpPr>
        <p:spPr>
          <a:xfrm>
            <a:off x="2656485" y="907316"/>
            <a:ext cx="5911515" cy="3971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ko-KR" altLang="en-US" sz="105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전시품이 많을 시 현재 슬라이드를 복사하여 사용하시기 바랍니다</a:t>
            </a:r>
            <a:r>
              <a:rPr lang="en-US" altLang="ko-KR" sz="105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.</a:t>
            </a:r>
            <a:endParaRPr lang="ko-KR" altLang="en-US" sz="105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467544" y="260648"/>
            <a:ext cx="2232248" cy="1008112"/>
          </a:xfrm>
          <a:prstGeom prst="rect">
            <a:avLst/>
          </a:prstGeom>
          <a:solidFill>
            <a:srgbClr val="E6DB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800" b="1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전시품 개요 </a:t>
            </a:r>
            <a:endParaRPr lang="en-US" altLang="ko-KR" sz="1800" b="1" dirty="0">
              <a:solidFill>
                <a:schemeClr val="tx1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  <a:p>
            <a:r>
              <a:rPr lang="en-US" altLang="ko-KR" sz="18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EXHIBITS</a:t>
            </a:r>
            <a:endParaRPr lang="ko-KR" altLang="en-US" sz="1800" dirty="0">
              <a:solidFill>
                <a:schemeClr val="tx1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pic>
        <p:nvPicPr>
          <p:cNvPr id="3" name="Picture 2" descr="A picture containing shape&#10;&#10;Description automatically generated">
            <a:extLst>
              <a:ext uri="{FF2B5EF4-FFF2-40B4-BE49-F238E27FC236}">
                <a16:creationId xmlns:a16="http://schemas.microsoft.com/office/drawing/2014/main" id="{9B391E8E-FE8B-BA25-314B-E821AF6F549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3506" y="420487"/>
            <a:ext cx="564035" cy="487273"/>
          </a:xfrm>
          <a:prstGeom prst="rect">
            <a:avLst/>
          </a:prstGeom>
        </p:spPr>
      </p:pic>
      <p:pic>
        <p:nvPicPr>
          <p:cNvPr id="4" name="그림 3" descr="텍스트, 표지판, 실외이(가) 표시된 사진&#10;&#10;자동 생성된 설명">
            <a:extLst>
              <a:ext uri="{FF2B5EF4-FFF2-40B4-BE49-F238E27FC236}">
                <a16:creationId xmlns:a16="http://schemas.microsoft.com/office/drawing/2014/main" id="{6F8E92FE-343D-4810-2352-0183C88EBBD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1171" y="421447"/>
            <a:ext cx="478373" cy="487273"/>
          </a:xfrm>
          <a:prstGeom prst="rect">
            <a:avLst/>
          </a:prstGeom>
        </p:spPr>
      </p:pic>
      <p:sp>
        <p:nvSpPr>
          <p:cNvPr id="8" name="그림 개체 틀 7">
            <a:extLst>
              <a:ext uri="{FF2B5EF4-FFF2-40B4-BE49-F238E27FC236}">
                <a16:creationId xmlns:a16="http://schemas.microsoft.com/office/drawing/2014/main" id="{02878F8C-7E5C-4C2E-B415-7730689F0E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570221" y="1556792"/>
            <a:ext cx="3888432" cy="4320480"/>
          </a:xfrm>
        </p:spPr>
      </p:sp>
    </p:spTree>
    <p:extLst>
      <p:ext uri="{BB962C8B-B14F-4D97-AF65-F5344CB8AC3E}">
        <p14:creationId xmlns:p14="http://schemas.microsoft.com/office/powerpoint/2010/main" val="41644866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표 11">
            <a:extLst>
              <a:ext uri="{FF2B5EF4-FFF2-40B4-BE49-F238E27FC236}">
                <a16:creationId xmlns:a16="http://schemas.microsoft.com/office/drawing/2014/main" id="{790C06DA-2CAF-4FC7-8BDD-AFA584009AFA}"/>
              </a:ext>
            </a:extLst>
          </p:cNvPr>
          <p:cNvGraphicFramePr>
            <a:graphicFrameLocks noGrp="1"/>
          </p:cNvGraphicFramePr>
          <p:nvPr/>
        </p:nvGraphicFramePr>
        <p:xfrm>
          <a:off x="467544" y="1556792"/>
          <a:ext cx="3888432" cy="43204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8884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1088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300" b="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제품</a:t>
                      </a:r>
                      <a:r>
                        <a:rPr lang="en-US" altLang="ko-KR" sz="1300" b="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/</a:t>
                      </a:r>
                      <a:r>
                        <a:rPr lang="ko-KR" altLang="en-US" sz="1300" b="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브랜드명</a:t>
                      </a:r>
                      <a:r>
                        <a:rPr lang="en-US" altLang="ko-KR" sz="1300" b="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:</a:t>
                      </a:r>
                      <a:r>
                        <a:rPr lang="ko-KR" altLang="en-US" sz="1300" b="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                 </a:t>
                      </a:r>
                      <a:r>
                        <a:rPr lang="ko-KR" altLang="en-US" sz="1300" b="0" dirty="0" err="1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제조국가</a:t>
                      </a:r>
                      <a:r>
                        <a:rPr lang="en-US" altLang="ko-KR" sz="1300" b="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:</a:t>
                      </a:r>
                      <a:endParaRPr lang="ko-KR" altLang="en-US" sz="1300" b="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solidFill>
                      <a:srgbClr val="B6AA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1088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300" b="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가   격</a:t>
                      </a:r>
                      <a:r>
                        <a:rPr lang="en-US" altLang="ko-KR" sz="1300" b="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: 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(</a:t>
                      </a:r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가격은 사무국 참조용으로만 사용 됩니다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.)</a:t>
                      </a:r>
                      <a:endParaRPr lang="ko-KR" altLang="en-US" sz="1300" b="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solidFill>
                      <a:srgbClr val="E6DB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7830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(</a:t>
                      </a:r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주력 제품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) </a:t>
                      </a:r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특징 및 설명</a:t>
                      </a:r>
                      <a:endParaRPr lang="en-US" altLang="ko-KR" sz="1100" b="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latinLnBrk="1"/>
                      <a:endParaRPr lang="ko-KR" altLang="en-US" sz="1300" b="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solidFill>
                      <a:srgbClr val="361308">
                        <a:alpha val="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40" name="AutoShape 13"/>
          <p:cNvCxnSpPr>
            <a:cxnSpLocks noChangeShapeType="1"/>
          </p:cNvCxnSpPr>
          <p:nvPr/>
        </p:nvCxnSpPr>
        <p:spPr bwMode="auto">
          <a:xfrm>
            <a:off x="467544" y="1268759"/>
            <a:ext cx="7992000" cy="35687"/>
          </a:xfrm>
          <a:prstGeom prst="straightConnector1">
            <a:avLst/>
          </a:prstGeom>
          <a:noFill/>
          <a:ln w="22225" cmpd="sng">
            <a:solidFill>
              <a:srgbClr val="E6CDB8"/>
            </a:solidFill>
            <a:round/>
            <a:headEnd/>
            <a:tailEnd/>
          </a:ln>
        </p:spPr>
      </p:cxnSp>
      <p:sp>
        <p:nvSpPr>
          <p:cNvPr id="14" name="제목 1"/>
          <p:cNvSpPr txBox="1">
            <a:spLocks/>
          </p:cNvSpPr>
          <p:nvPr/>
        </p:nvSpPr>
        <p:spPr>
          <a:xfrm>
            <a:off x="2656485" y="907316"/>
            <a:ext cx="5911515" cy="3971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ko-KR" altLang="en-US" sz="105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전시품이 많을 시 현재 슬라이드를 복사하여 사용하시기 바랍니다</a:t>
            </a:r>
            <a:r>
              <a:rPr lang="en-US" altLang="ko-KR" sz="105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.</a:t>
            </a:r>
            <a:endParaRPr lang="ko-KR" altLang="en-US" sz="105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467544" y="260648"/>
            <a:ext cx="2232248" cy="1008112"/>
          </a:xfrm>
          <a:prstGeom prst="rect">
            <a:avLst/>
          </a:prstGeom>
          <a:solidFill>
            <a:srgbClr val="E6DB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800" b="1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전시품 개요 </a:t>
            </a:r>
            <a:endParaRPr lang="en-US" altLang="ko-KR" sz="1800" b="1" dirty="0">
              <a:solidFill>
                <a:schemeClr val="tx1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  <a:p>
            <a:r>
              <a:rPr lang="en-US" altLang="ko-KR" sz="18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EXHIBITS</a:t>
            </a:r>
            <a:endParaRPr lang="ko-KR" altLang="en-US" sz="1800" dirty="0">
              <a:solidFill>
                <a:schemeClr val="tx1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pic>
        <p:nvPicPr>
          <p:cNvPr id="3" name="Picture 2" descr="A picture containing shape&#10;&#10;Description automatically generated">
            <a:extLst>
              <a:ext uri="{FF2B5EF4-FFF2-40B4-BE49-F238E27FC236}">
                <a16:creationId xmlns:a16="http://schemas.microsoft.com/office/drawing/2014/main" id="{9B391E8E-FE8B-BA25-314B-E821AF6F549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3506" y="420487"/>
            <a:ext cx="564035" cy="487273"/>
          </a:xfrm>
          <a:prstGeom prst="rect">
            <a:avLst/>
          </a:prstGeom>
        </p:spPr>
      </p:pic>
      <p:pic>
        <p:nvPicPr>
          <p:cNvPr id="4" name="그림 3" descr="텍스트, 표지판, 실외이(가) 표시된 사진&#10;&#10;자동 생성된 설명">
            <a:extLst>
              <a:ext uri="{FF2B5EF4-FFF2-40B4-BE49-F238E27FC236}">
                <a16:creationId xmlns:a16="http://schemas.microsoft.com/office/drawing/2014/main" id="{6F8E92FE-343D-4810-2352-0183C88EBBD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1171" y="421447"/>
            <a:ext cx="478373" cy="487273"/>
          </a:xfrm>
          <a:prstGeom prst="rect">
            <a:avLst/>
          </a:prstGeom>
        </p:spPr>
      </p:pic>
      <p:sp>
        <p:nvSpPr>
          <p:cNvPr id="8" name="그림 개체 틀 7">
            <a:extLst>
              <a:ext uri="{FF2B5EF4-FFF2-40B4-BE49-F238E27FC236}">
                <a16:creationId xmlns:a16="http://schemas.microsoft.com/office/drawing/2014/main" id="{02878F8C-7E5C-4C2E-B415-7730689F0E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570221" y="1556792"/>
            <a:ext cx="3888432" cy="4320480"/>
          </a:xfrm>
        </p:spPr>
      </p:sp>
    </p:spTree>
    <p:extLst>
      <p:ext uri="{BB962C8B-B14F-4D97-AF65-F5344CB8AC3E}">
        <p14:creationId xmlns:p14="http://schemas.microsoft.com/office/powerpoint/2010/main" val="40845843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표 11">
            <a:extLst>
              <a:ext uri="{FF2B5EF4-FFF2-40B4-BE49-F238E27FC236}">
                <a16:creationId xmlns:a16="http://schemas.microsoft.com/office/drawing/2014/main" id="{790C06DA-2CAF-4FC7-8BDD-AFA584009AFA}"/>
              </a:ext>
            </a:extLst>
          </p:cNvPr>
          <p:cNvGraphicFramePr>
            <a:graphicFrameLocks noGrp="1"/>
          </p:cNvGraphicFramePr>
          <p:nvPr/>
        </p:nvGraphicFramePr>
        <p:xfrm>
          <a:off x="467544" y="1556792"/>
          <a:ext cx="3888432" cy="43204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8884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1088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300" b="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제품</a:t>
                      </a:r>
                      <a:r>
                        <a:rPr lang="en-US" altLang="ko-KR" sz="1300" b="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/</a:t>
                      </a:r>
                      <a:r>
                        <a:rPr lang="ko-KR" altLang="en-US" sz="1300" b="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브랜드명</a:t>
                      </a:r>
                      <a:r>
                        <a:rPr lang="en-US" altLang="ko-KR" sz="1300" b="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:</a:t>
                      </a:r>
                      <a:r>
                        <a:rPr lang="ko-KR" altLang="en-US" sz="1300" b="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                 </a:t>
                      </a:r>
                      <a:r>
                        <a:rPr lang="ko-KR" altLang="en-US" sz="1300" b="0" dirty="0" err="1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제조국가</a:t>
                      </a:r>
                      <a:r>
                        <a:rPr lang="en-US" altLang="ko-KR" sz="1300" b="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:</a:t>
                      </a:r>
                      <a:endParaRPr lang="ko-KR" altLang="en-US" sz="1300" b="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solidFill>
                      <a:srgbClr val="B6AA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1088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300" b="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가   격</a:t>
                      </a:r>
                      <a:r>
                        <a:rPr lang="en-US" altLang="ko-KR" sz="1300" b="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: 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(</a:t>
                      </a:r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가격은 사무국 참조용으로만 사용 됩니다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.)</a:t>
                      </a:r>
                      <a:endParaRPr lang="ko-KR" altLang="en-US" sz="1300" b="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solidFill>
                      <a:srgbClr val="E6DB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7830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(</a:t>
                      </a:r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주력 제품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) </a:t>
                      </a:r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특징 및 설명</a:t>
                      </a:r>
                      <a:endParaRPr lang="en-US" altLang="ko-KR" sz="1100" b="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latinLnBrk="1"/>
                      <a:endParaRPr lang="ko-KR" altLang="en-US" sz="1300" b="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solidFill>
                      <a:srgbClr val="361308">
                        <a:alpha val="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40" name="AutoShape 13"/>
          <p:cNvCxnSpPr>
            <a:cxnSpLocks noChangeShapeType="1"/>
          </p:cNvCxnSpPr>
          <p:nvPr/>
        </p:nvCxnSpPr>
        <p:spPr bwMode="auto">
          <a:xfrm>
            <a:off x="467544" y="1268759"/>
            <a:ext cx="7992000" cy="35687"/>
          </a:xfrm>
          <a:prstGeom prst="straightConnector1">
            <a:avLst/>
          </a:prstGeom>
          <a:noFill/>
          <a:ln w="22225" cmpd="sng">
            <a:solidFill>
              <a:srgbClr val="E6CDB8"/>
            </a:solidFill>
            <a:round/>
            <a:headEnd/>
            <a:tailEnd/>
          </a:ln>
        </p:spPr>
      </p:cxnSp>
      <p:sp>
        <p:nvSpPr>
          <p:cNvPr id="14" name="제목 1"/>
          <p:cNvSpPr txBox="1">
            <a:spLocks/>
          </p:cNvSpPr>
          <p:nvPr/>
        </p:nvSpPr>
        <p:spPr>
          <a:xfrm>
            <a:off x="2656485" y="907316"/>
            <a:ext cx="5911515" cy="3971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ko-KR" altLang="en-US" sz="105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전시품이 많을 시 현재 슬라이드를 복사하여 사용하시기 바랍니다</a:t>
            </a:r>
            <a:r>
              <a:rPr lang="en-US" altLang="ko-KR" sz="105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.</a:t>
            </a:r>
            <a:endParaRPr lang="ko-KR" altLang="en-US" sz="105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467544" y="260648"/>
            <a:ext cx="2232248" cy="1008112"/>
          </a:xfrm>
          <a:prstGeom prst="rect">
            <a:avLst/>
          </a:prstGeom>
          <a:solidFill>
            <a:srgbClr val="E6DB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800" b="1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전시품 개요 </a:t>
            </a:r>
            <a:endParaRPr lang="en-US" altLang="ko-KR" sz="1800" b="1" dirty="0">
              <a:solidFill>
                <a:schemeClr val="tx1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  <a:p>
            <a:r>
              <a:rPr lang="en-US" altLang="ko-KR" sz="18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EXHIBITS</a:t>
            </a:r>
            <a:endParaRPr lang="ko-KR" altLang="en-US" sz="1800" dirty="0">
              <a:solidFill>
                <a:schemeClr val="tx1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pic>
        <p:nvPicPr>
          <p:cNvPr id="3" name="Picture 2" descr="A picture containing shape&#10;&#10;Description automatically generated">
            <a:extLst>
              <a:ext uri="{FF2B5EF4-FFF2-40B4-BE49-F238E27FC236}">
                <a16:creationId xmlns:a16="http://schemas.microsoft.com/office/drawing/2014/main" id="{9B391E8E-FE8B-BA25-314B-E821AF6F549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3506" y="420487"/>
            <a:ext cx="564035" cy="487273"/>
          </a:xfrm>
          <a:prstGeom prst="rect">
            <a:avLst/>
          </a:prstGeom>
        </p:spPr>
      </p:pic>
      <p:pic>
        <p:nvPicPr>
          <p:cNvPr id="4" name="그림 3" descr="텍스트, 표지판, 실외이(가) 표시된 사진&#10;&#10;자동 생성된 설명">
            <a:extLst>
              <a:ext uri="{FF2B5EF4-FFF2-40B4-BE49-F238E27FC236}">
                <a16:creationId xmlns:a16="http://schemas.microsoft.com/office/drawing/2014/main" id="{6F8E92FE-343D-4810-2352-0183C88EBBD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1171" y="421447"/>
            <a:ext cx="478373" cy="487273"/>
          </a:xfrm>
          <a:prstGeom prst="rect">
            <a:avLst/>
          </a:prstGeom>
        </p:spPr>
      </p:pic>
      <p:sp>
        <p:nvSpPr>
          <p:cNvPr id="8" name="그림 개체 틀 7">
            <a:extLst>
              <a:ext uri="{FF2B5EF4-FFF2-40B4-BE49-F238E27FC236}">
                <a16:creationId xmlns:a16="http://schemas.microsoft.com/office/drawing/2014/main" id="{02878F8C-7E5C-4C2E-B415-7730689F0E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570221" y="1556792"/>
            <a:ext cx="3888432" cy="4320480"/>
          </a:xfrm>
        </p:spPr>
      </p:sp>
    </p:spTree>
    <p:extLst>
      <p:ext uri="{BB962C8B-B14F-4D97-AF65-F5344CB8AC3E}">
        <p14:creationId xmlns:p14="http://schemas.microsoft.com/office/powerpoint/2010/main" val="12895613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표 10">
            <a:extLst>
              <a:ext uri="{FF2B5EF4-FFF2-40B4-BE49-F238E27FC236}">
                <a16:creationId xmlns:a16="http://schemas.microsoft.com/office/drawing/2014/main" id="{7B1F4702-3C3D-4FC0-8FA0-1722C1FBB3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995907"/>
              </p:ext>
            </p:extLst>
          </p:nvPr>
        </p:nvGraphicFramePr>
        <p:xfrm>
          <a:off x="480724" y="1556692"/>
          <a:ext cx="7992000" cy="439258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799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06135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300" b="0" dirty="0">
                          <a:solidFill>
                            <a:srgbClr val="361308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부스디자인시안</a:t>
                      </a:r>
                    </a:p>
                  </a:txBody>
                  <a:tcPr>
                    <a:solidFill>
                      <a:srgbClr val="B6AA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86453">
                <a:tc>
                  <a:txBody>
                    <a:bodyPr/>
                    <a:lstStyle/>
                    <a:p>
                      <a:pPr latinLnBrk="1"/>
                      <a:endParaRPr lang="en-US" altLang="ko-KR" sz="1300" b="0" dirty="0">
                        <a:solidFill>
                          <a:srgbClr val="E04E20"/>
                        </a:solidFill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rgbClr val="E04E20"/>
                        </a:solidFill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rgbClr val="E04E20"/>
                        </a:solidFill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rgbClr val="E04E20"/>
                        </a:solidFill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rgbClr val="E04E20"/>
                        </a:solidFill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rgbClr val="E04E20"/>
                        </a:solidFill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rgbClr val="E04E20"/>
                        </a:solidFill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rgbClr val="E04E20"/>
                        </a:solidFill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rgbClr val="E04E20"/>
                        </a:solidFill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rgbClr val="E04E20"/>
                        </a:solidFill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rgbClr val="E04E20"/>
                        </a:solidFill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rgbClr val="E04E20"/>
                        </a:solidFill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rgbClr val="E04E20"/>
                        </a:solidFill>
                      </a:endParaRPr>
                    </a:p>
                    <a:p>
                      <a:pPr latinLnBrk="1"/>
                      <a:endParaRPr lang="en-US" altLang="ko-KR" sz="1300" b="0" dirty="0">
                        <a:solidFill>
                          <a:srgbClr val="E04E20"/>
                        </a:solidFill>
                      </a:endParaRPr>
                    </a:p>
                    <a:p>
                      <a:pPr latinLnBrk="1"/>
                      <a:endParaRPr lang="ko-KR" altLang="en-US" sz="1300" b="0" dirty="0">
                        <a:solidFill>
                          <a:srgbClr val="E04E20"/>
                        </a:solidFill>
                      </a:endParaRPr>
                    </a:p>
                  </a:txBody>
                  <a:tcPr>
                    <a:solidFill>
                      <a:srgbClr val="ECE8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40" name="AutoShape 13"/>
          <p:cNvCxnSpPr>
            <a:cxnSpLocks noChangeShapeType="1"/>
          </p:cNvCxnSpPr>
          <p:nvPr/>
        </p:nvCxnSpPr>
        <p:spPr bwMode="auto">
          <a:xfrm>
            <a:off x="467544" y="1268759"/>
            <a:ext cx="7992000" cy="35687"/>
          </a:xfrm>
          <a:prstGeom prst="straightConnector1">
            <a:avLst/>
          </a:prstGeom>
          <a:noFill/>
          <a:ln w="22225" cmpd="sng">
            <a:solidFill>
              <a:srgbClr val="E6CDB8"/>
            </a:solidFill>
            <a:round/>
            <a:headEnd/>
            <a:tailEnd/>
          </a:ln>
        </p:spPr>
      </p:cxnSp>
      <p:sp>
        <p:nvSpPr>
          <p:cNvPr id="14" name="제목 1"/>
          <p:cNvSpPr txBox="1">
            <a:spLocks/>
          </p:cNvSpPr>
          <p:nvPr/>
        </p:nvSpPr>
        <p:spPr>
          <a:xfrm>
            <a:off x="2699793" y="810298"/>
            <a:ext cx="4896544" cy="3971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ko-KR" altLang="en-US" sz="1050" dirty="0">
                <a:solidFill>
                  <a:srgbClr val="361308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j-cs"/>
              </a:rPr>
              <a:t>홈</a:t>
            </a:r>
            <a:r>
              <a:rPr lang="en-US" altLang="ko-KR" sz="1050" dirty="0">
                <a:solidFill>
                  <a:srgbClr val="361308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j-cs"/>
              </a:rPr>
              <a:t>∙</a:t>
            </a:r>
            <a:r>
              <a:rPr lang="ko-KR" altLang="en-US" sz="1050" dirty="0" err="1">
                <a:solidFill>
                  <a:srgbClr val="361308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j-cs"/>
              </a:rPr>
              <a:t>테이블데코페어에서</a:t>
            </a:r>
            <a:r>
              <a:rPr lang="ko-KR" altLang="en-US" sz="1050" dirty="0">
                <a:solidFill>
                  <a:srgbClr val="361308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j-cs"/>
              </a:rPr>
              <a:t> 전시할 부스 디스플레이 계획을 보내주시기 바랍니다</a:t>
            </a:r>
            <a:r>
              <a:rPr lang="en-US" altLang="ko-KR" sz="1050" dirty="0">
                <a:solidFill>
                  <a:srgbClr val="361308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j-cs"/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r>
              <a:rPr lang="ko-KR" altLang="en-US" sz="1050" noProof="0" dirty="0">
                <a:solidFill>
                  <a:srgbClr val="361308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j-cs"/>
              </a:rPr>
              <a:t>이전 전시 부스 현장 사진이나 자사 매장 사진 또는 간단한 스케치로 대체 가능합니다</a:t>
            </a:r>
            <a:r>
              <a:rPr lang="en-US" altLang="ko-KR" sz="1050" noProof="0" dirty="0">
                <a:solidFill>
                  <a:srgbClr val="361308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j-cs"/>
              </a:rPr>
              <a:t>.</a:t>
            </a:r>
            <a:endParaRPr kumimoji="0" lang="en-US" altLang="ko-KR" sz="1050" b="0" i="0" u="none" strike="noStrike" kern="1200" cap="none" spc="0" normalizeH="0" baseline="0" noProof="0" dirty="0">
              <a:ln>
                <a:noFill/>
              </a:ln>
              <a:solidFill>
                <a:srgbClr val="361308"/>
              </a:solidFill>
              <a:effectLst/>
              <a:uLnTx/>
              <a:uFillTx/>
              <a:latin typeface="나눔스퀘어" panose="020B0600000101010101" pitchFamily="50" charset="-127"/>
              <a:ea typeface="나눔스퀘어" panose="020B0600000101010101" pitchFamily="50" charset="-127"/>
              <a:cs typeface="+mj-cs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467544" y="260648"/>
            <a:ext cx="2232248" cy="1008112"/>
          </a:xfrm>
          <a:prstGeom prst="rect">
            <a:avLst/>
          </a:prstGeom>
          <a:solidFill>
            <a:srgbClr val="E6DB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800" b="1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참가사</a:t>
            </a:r>
            <a:r>
              <a:rPr lang="ko-KR" altLang="en-US" sz="1800" b="1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 부스 디자인 </a:t>
            </a:r>
            <a:endParaRPr lang="en-US" altLang="ko-KR" sz="1800" b="1" dirty="0">
              <a:solidFill>
                <a:schemeClr val="tx1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  <a:p>
            <a:r>
              <a:rPr lang="en-US" altLang="ko-KR" sz="18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BOOTH DESIGN</a:t>
            </a:r>
            <a:endParaRPr lang="ko-KR" altLang="en-US" sz="1800" dirty="0">
              <a:solidFill>
                <a:schemeClr val="tx1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pic>
        <p:nvPicPr>
          <p:cNvPr id="3" name="Picture 2" descr="A picture containing shape&#10;&#10;Description automatically generated">
            <a:extLst>
              <a:ext uri="{FF2B5EF4-FFF2-40B4-BE49-F238E27FC236}">
                <a16:creationId xmlns:a16="http://schemas.microsoft.com/office/drawing/2014/main" id="{9B391E8E-FE8B-BA25-314B-E821AF6F549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3506" y="420487"/>
            <a:ext cx="564035" cy="487273"/>
          </a:xfrm>
          <a:prstGeom prst="rect">
            <a:avLst/>
          </a:prstGeom>
        </p:spPr>
      </p:pic>
      <p:pic>
        <p:nvPicPr>
          <p:cNvPr id="4" name="그림 3" descr="텍스트, 표지판, 실외이(가) 표시된 사진&#10;&#10;자동 생성된 설명">
            <a:extLst>
              <a:ext uri="{FF2B5EF4-FFF2-40B4-BE49-F238E27FC236}">
                <a16:creationId xmlns:a16="http://schemas.microsoft.com/office/drawing/2014/main" id="{6F8E92FE-343D-4810-2352-0183C88EBBD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1171" y="421447"/>
            <a:ext cx="478373" cy="487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3994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3093</TotalTime>
  <Words>399</Words>
  <Application>Microsoft Office PowerPoint</Application>
  <PresentationFormat>화면 슬라이드 쇼(4:3)</PresentationFormat>
  <Paragraphs>116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4" baseType="lpstr">
      <vt:lpstr>나눔고딕</vt:lpstr>
      <vt:lpstr>맑은 고딕</vt:lpstr>
      <vt:lpstr>Arial</vt:lpstr>
      <vt:lpstr>나눔스퀘어</vt:lpstr>
      <vt:lpstr>나눔스퀘어 Bold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개괄적 서술</dc:title>
  <dc:creator>Bill Gates</dc:creator>
  <cp:lastModifiedBy>Noh, Yujin (RX-SEO)</cp:lastModifiedBy>
  <cp:revision>379</cp:revision>
  <cp:lastPrinted>2021-03-29T06:53:34Z</cp:lastPrinted>
  <dcterms:created xsi:type="dcterms:W3CDTF">2011-06-07T05:31:27Z</dcterms:created>
  <dcterms:modified xsi:type="dcterms:W3CDTF">2023-01-05T03:28:49Z</dcterms:modified>
</cp:coreProperties>
</file>